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701" r:id="rId4"/>
    <p:sldMasterId id="2147483703" r:id="rId5"/>
    <p:sldMasterId id="2147483705" r:id="rId6"/>
    <p:sldMasterId id="2147483708" r:id="rId7"/>
    <p:sldMasterId id="2147483712" r:id="rId8"/>
    <p:sldMasterId id="2147483732" r:id="rId9"/>
  </p:sldMasterIdLst>
  <p:notesMasterIdLst>
    <p:notesMasterId r:id="rId33"/>
  </p:notesMasterIdLst>
  <p:sldIdLst>
    <p:sldId id="334" r:id="rId10"/>
    <p:sldId id="607" r:id="rId11"/>
    <p:sldId id="565" r:id="rId12"/>
    <p:sldId id="2146849867" r:id="rId13"/>
    <p:sldId id="2146849891" r:id="rId14"/>
    <p:sldId id="2146849868" r:id="rId15"/>
    <p:sldId id="2146849892" r:id="rId16"/>
    <p:sldId id="2146849846" r:id="rId17"/>
    <p:sldId id="2146849829" r:id="rId18"/>
    <p:sldId id="2146849898" r:id="rId19"/>
    <p:sldId id="2146849843" r:id="rId20"/>
    <p:sldId id="2146849902" r:id="rId21"/>
    <p:sldId id="2146849910" r:id="rId22"/>
    <p:sldId id="2146849911" r:id="rId23"/>
    <p:sldId id="2146849912" r:id="rId24"/>
    <p:sldId id="2146849913" r:id="rId25"/>
    <p:sldId id="2146849914" r:id="rId26"/>
    <p:sldId id="2146849915" r:id="rId27"/>
    <p:sldId id="2146849916" r:id="rId28"/>
    <p:sldId id="2146849903" r:id="rId29"/>
    <p:sldId id="2146849900" r:id="rId30"/>
    <p:sldId id="2146849893" r:id="rId31"/>
    <p:sldId id="2146849894"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z Ozturk" initials="DO" lastIdx="5" clrIdx="0">
    <p:extLst>
      <p:ext uri="{19B8F6BF-5375-455C-9EA6-DF929625EA0E}">
        <p15:presenceInfo xmlns:p15="http://schemas.microsoft.com/office/powerpoint/2012/main" userId="Deniz Oztu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ata2.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8E8AF-945D-48F4-9257-C24B1F4EC5CD}"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s-ES"/>
        </a:p>
      </dgm:t>
    </dgm:pt>
    <dgm:pt modelId="{25221A75-B741-4651-8E97-9116217E178B}">
      <dgm:prSet phldrT="[Text]"/>
      <dgm:spPr/>
      <dgm:t>
        <a:bodyPr/>
        <a:lstStyle/>
        <a:p>
          <a:pPr>
            <a:buNone/>
          </a:pPr>
          <a:r>
            <a:rPr lang="en-GB" b="1" noProof="0" dirty="0"/>
            <a:t>Kristian Sievers</a:t>
          </a:r>
        </a:p>
      </dgm:t>
    </dgm:pt>
    <dgm:pt modelId="{B4B4FA04-EC42-48A4-8A19-2085EB920AD3}" type="parTrans" cxnId="{F6C63E67-16FC-4ECC-A098-1AA1C3DB6B36}">
      <dgm:prSet/>
      <dgm:spPr/>
      <dgm:t>
        <a:bodyPr/>
        <a:lstStyle/>
        <a:p>
          <a:endParaRPr lang="es-ES"/>
        </a:p>
      </dgm:t>
    </dgm:pt>
    <dgm:pt modelId="{184ECAD9-8C1C-4C69-B1D1-7CBE7731393A}" type="sibTrans" cxnId="{F6C63E67-16FC-4ECC-A098-1AA1C3DB6B36}">
      <dgm:prSet/>
      <dgm:spPr/>
      <dgm:t>
        <a:bodyPr/>
        <a:lstStyle/>
        <a:p>
          <a:endParaRPr lang="es-ES"/>
        </a:p>
      </dgm:t>
    </dgm:pt>
    <dgm:pt modelId="{DE848B71-B134-4593-A9B3-E84EBF915A6B}">
      <dgm:prSet phldrT="[Text]"/>
      <dgm:spPr/>
      <dgm:t>
        <a:bodyPr/>
        <a:lstStyle/>
        <a:p>
          <a:pPr>
            <a:buFont typeface="Wingdings" panose="05000000000000000000" pitchFamily="2" charset="2"/>
            <a:buChar char="§"/>
          </a:pPr>
          <a:r>
            <a:rPr lang="en-GB" noProof="0" dirty="0"/>
            <a:t>Senior Lecturer at Lapland University of Applied Sciences, and </a:t>
          </a:r>
          <a:r>
            <a:rPr lang="en-US" noProof="0" dirty="0"/>
            <a:t>HAAGA-HELIA University of Applied Sciences,</a:t>
          </a:r>
          <a:r>
            <a:rPr lang="en-GB" noProof="0" dirty="0"/>
            <a:t> Finland.</a:t>
          </a:r>
        </a:p>
      </dgm:t>
    </dgm:pt>
    <dgm:pt modelId="{5A9F81C5-6674-4BBA-A7EE-AB42E9F11ABD}" type="parTrans" cxnId="{11B886CE-4112-4D76-A4FC-404813D00FC4}">
      <dgm:prSet/>
      <dgm:spPr/>
      <dgm:t>
        <a:bodyPr/>
        <a:lstStyle/>
        <a:p>
          <a:endParaRPr lang="es-ES"/>
        </a:p>
      </dgm:t>
    </dgm:pt>
    <dgm:pt modelId="{DAB6005B-91B5-45E9-93DB-FCC4DC6F0A45}" type="sibTrans" cxnId="{11B886CE-4112-4D76-A4FC-404813D00FC4}">
      <dgm:prSet/>
      <dgm:spPr/>
      <dgm:t>
        <a:bodyPr/>
        <a:lstStyle/>
        <a:p>
          <a:endParaRPr lang="es-ES"/>
        </a:p>
      </dgm:t>
    </dgm:pt>
    <dgm:pt modelId="{EDA28F98-7E75-4213-A194-309D0F02D05A}">
      <dgm:prSet phldrT="[Text]"/>
      <dgm:spPr/>
      <dgm:t>
        <a:bodyPr/>
        <a:lstStyle/>
        <a:p>
          <a:r>
            <a:rPr lang="es-ES" b="1" i="0" u="none" dirty="0" err="1"/>
            <a:t>Tomáš</a:t>
          </a:r>
          <a:r>
            <a:rPr lang="es-ES" b="1" i="0" u="none" dirty="0"/>
            <a:t> </a:t>
          </a:r>
          <a:r>
            <a:rPr lang="es-ES" b="1" i="0" u="none" dirty="0" err="1"/>
            <a:t>Gajdošík</a:t>
          </a:r>
          <a:endParaRPr lang="es-ES" b="1" dirty="0"/>
        </a:p>
      </dgm:t>
    </dgm:pt>
    <dgm:pt modelId="{B561140A-0E4A-4FEB-B52D-74DE1CC05433}" type="parTrans" cxnId="{247D8421-A83C-4CAB-B248-DEC05ED7B7E6}">
      <dgm:prSet/>
      <dgm:spPr/>
      <dgm:t>
        <a:bodyPr/>
        <a:lstStyle/>
        <a:p>
          <a:endParaRPr lang="es-ES"/>
        </a:p>
      </dgm:t>
    </dgm:pt>
    <dgm:pt modelId="{BEE5E7CA-3CC0-46FF-8968-FC161E7B4F5B}" type="sibTrans" cxnId="{247D8421-A83C-4CAB-B248-DEC05ED7B7E6}">
      <dgm:prSet/>
      <dgm:spPr/>
      <dgm:t>
        <a:bodyPr/>
        <a:lstStyle/>
        <a:p>
          <a:endParaRPr lang="es-ES"/>
        </a:p>
      </dgm:t>
    </dgm:pt>
    <dgm:pt modelId="{D49A807A-2644-4DCA-93B8-DF572F3D47A5}">
      <dgm:prSet phldrT="[Text]"/>
      <dgm:spPr/>
      <dgm:t>
        <a:bodyPr/>
        <a:lstStyle/>
        <a:p>
          <a:r>
            <a:rPr lang="en-US" b="0" i="0" dirty="0"/>
            <a:t>Associate professor at the Department of Tourism, Faculty of Economics, Matej Bel University, Slovakia. </a:t>
          </a:r>
          <a:endParaRPr lang="en-GB" noProof="0" dirty="0"/>
        </a:p>
      </dgm:t>
    </dgm:pt>
    <dgm:pt modelId="{6E5DF84B-0E5F-43FE-BD8E-AE298DCC2423}" type="parTrans" cxnId="{6B0CB94C-71B4-4907-BD6B-64660C3F6CE1}">
      <dgm:prSet/>
      <dgm:spPr/>
      <dgm:t>
        <a:bodyPr/>
        <a:lstStyle/>
        <a:p>
          <a:endParaRPr lang="es-ES"/>
        </a:p>
      </dgm:t>
    </dgm:pt>
    <dgm:pt modelId="{32CBAF6C-2B67-437F-822E-4A21706BA011}" type="sibTrans" cxnId="{6B0CB94C-71B4-4907-BD6B-64660C3F6CE1}">
      <dgm:prSet/>
      <dgm:spPr/>
      <dgm:t>
        <a:bodyPr/>
        <a:lstStyle/>
        <a:p>
          <a:endParaRPr lang="es-ES"/>
        </a:p>
      </dgm:t>
    </dgm:pt>
    <dgm:pt modelId="{4B528219-1F5D-490D-9246-8CA1D3E38B11}">
      <dgm:prSet phldrT="[Text]"/>
      <dgm:spPr/>
      <dgm:t>
        <a:bodyPr/>
        <a:lstStyle/>
        <a:p>
          <a:pPr>
            <a:buFont typeface="Wingdings" panose="05000000000000000000" pitchFamily="2" charset="2"/>
            <a:buChar char="§"/>
          </a:pPr>
          <a:r>
            <a:rPr lang="en-GB" b="0" noProof="0" dirty="0"/>
            <a:t>Tourism professional with extensive experience, having worked with tourism industry pioneers such as Disneyland Paris and </a:t>
          </a:r>
          <a:r>
            <a:rPr lang="en-GB" b="0" noProof="0" dirty="0" err="1"/>
            <a:t>Santapark</a:t>
          </a:r>
          <a:r>
            <a:rPr lang="en-GB" b="0" noProof="0" dirty="0"/>
            <a:t> in Rovaniemi.</a:t>
          </a:r>
        </a:p>
      </dgm:t>
    </dgm:pt>
    <dgm:pt modelId="{41090692-DC3D-471C-B919-B834F74B6118}" type="parTrans" cxnId="{04061C2C-82FA-4003-8CED-BC03BDC83C40}">
      <dgm:prSet/>
      <dgm:spPr/>
      <dgm:t>
        <a:bodyPr/>
        <a:lstStyle/>
        <a:p>
          <a:endParaRPr lang="es-ES"/>
        </a:p>
      </dgm:t>
    </dgm:pt>
    <dgm:pt modelId="{0127457B-0F28-4B1E-8BA4-AA0043B0E7B0}" type="sibTrans" cxnId="{04061C2C-82FA-4003-8CED-BC03BDC83C40}">
      <dgm:prSet/>
      <dgm:spPr/>
      <dgm:t>
        <a:bodyPr/>
        <a:lstStyle/>
        <a:p>
          <a:endParaRPr lang="es-ES"/>
        </a:p>
      </dgm:t>
    </dgm:pt>
    <dgm:pt modelId="{613E1696-9E7E-4DD6-82F1-30C353B48F28}">
      <dgm:prSet phldrT="[Text]"/>
      <dgm:spPr/>
      <dgm:t>
        <a:bodyPr/>
        <a:lstStyle/>
        <a:p>
          <a:r>
            <a:rPr lang="en-US" b="1" i="0" dirty="0"/>
            <a:t>Research focus</a:t>
          </a:r>
          <a:r>
            <a:rPr lang="en-US" b="0" i="0" dirty="0"/>
            <a:t>: smart tourism, data analytics and tourism information technologies. </a:t>
          </a:r>
          <a:endParaRPr lang="en-GB" noProof="0" dirty="0"/>
        </a:p>
      </dgm:t>
    </dgm:pt>
    <dgm:pt modelId="{122F8C53-08BD-44D8-8B37-CA7B94B23FC1}" type="parTrans" cxnId="{CFD6DCF7-F87E-40F3-9F63-3EFD0787287C}">
      <dgm:prSet/>
      <dgm:spPr/>
      <dgm:t>
        <a:bodyPr/>
        <a:lstStyle/>
        <a:p>
          <a:endParaRPr lang="es-ES"/>
        </a:p>
      </dgm:t>
    </dgm:pt>
    <dgm:pt modelId="{61334680-5A16-4D4A-A2A6-C293463D340C}" type="sibTrans" cxnId="{CFD6DCF7-F87E-40F3-9F63-3EFD0787287C}">
      <dgm:prSet/>
      <dgm:spPr/>
      <dgm:t>
        <a:bodyPr/>
        <a:lstStyle/>
        <a:p>
          <a:endParaRPr lang="es-ES"/>
        </a:p>
      </dgm:t>
    </dgm:pt>
    <dgm:pt modelId="{B3B4DF2A-703C-4846-B63F-8F19457BD0FA}">
      <dgm:prSet phldrT="[Text]"/>
      <dgm:spPr/>
      <dgm:t>
        <a:bodyPr/>
        <a:lstStyle/>
        <a:p>
          <a:r>
            <a:rPr lang="en-US" b="0" i="0" dirty="0"/>
            <a:t>Closely cooperates several destination management organizations and public bodies. </a:t>
          </a:r>
          <a:endParaRPr lang="en-GB" noProof="0" dirty="0"/>
        </a:p>
      </dgm:t>
    </dgm:pt>
    <dgm:pt modelId="{060C3B8F-D23B-4B49-9497-3BC891D68021}" type="parTrans" cxnId="{873135F1-1F04-4F55-8CAB-3DE8B7520C0B}">
      <dgm:prSet/>
      <dgm:spPr/>
      <dgm:t>
        <a:bodyPr/>
        <a:lstStyle/>
        <a:p>
          <a:endParaRPr lang="es-ES"/>
        </a:p>
      </dgm:t>
    </dgm:pt>
    <dgm:pt modelId="{80FBFB02-0A9A-49F0-A24F-76975EDBC838}" type="sibTrans" cxnId="{873135F1-1F04-4F55-8CAB-3DE8B7520C0B}">
      <dgm:prSet/>
      <dgm:spPr/>
      <dgm:t>
        <a:bodyPr/>
        <a:lstStyle/>
        <a:p>
          <a:endParaRPr lang="es-ES"/>
        </a:p>
      </dgm:t>
    </dgm:pt>
    <dgm:pt modelId="{175DBD0B-5BE9-4F59-A952-11E2D87F59A2}">
      <dgm:prSet phldrT="[Text]"/>
      <dgm:spPr/>
      <dgm:t>
        <a:bodyPr/>
        <a:lstStyle/>
        <a:p>
          <a:r>
            <a:rPr lang="en-US" b="0" i="0" dirty="0"/>
            <a:t>Member of IFITT (International Federation for IT and Travel &amp; Tourism) and AIEST (International Association of Scientific Experts in Tourism).</a:t>
          </a:r>
          <a:endParaRPr lang="en-GB" noProof="0" dirty="0"/>
        </a:p>
      </dgm:t>
    </dgm:pt>
    <dgm:pt modelId="{365D391E-6298-4BCB-A4AA-9C0D850389A1}" type="parTrans" cxnId="{4D4ECB53-2E29-4D6C-9C9E-1B31E8E5D879}">
      <dgm:prSet/>
      <dgm:spPr/>
      <dgm:t>
        <a:bodyPr/>
        <a:lstStyle/>
        <a:p>
          <a:endParaRPr lang="es-ES"/>
        </a:p>
      </dgm:t>
    </dgm:pt>
    <dgm:pt modelId="{557A7C41-3DAD-479E-A3AC-6C9FAD7C2C35}" type="sibTrans" cxnId="{4D4ECB53-2E29-4D6C-9C9E-1B31E8E5D879}">
      <dgm:prSet/>
      <dgm:spPr/>
      <dgm:t>
        <a:bodyPr/>
        <a:lstStyle/>
        <a:p>
          <a:endParaRPr lang="es-ES"/>
        </a:p>
      </dgm:t>
    </dgm:pt>
    <dgm:pt modelId="{4005646B-A3F1-4970-ACB3-E2E8A68BF244}">
      <dgm:prSet phldrT="[Text]"/>
      <dgm:spPr/>
      <dgm:t>
        <a:bodyPr/>
        <a:lstStyle/>
        <a:p>
          <a:pPr>
            <a:buFont typeface="Wingdings" panose="05000000000000000000" pitchFamily="2" charset="2"/>
            <a:buChar char="§"/>
          </a:pPr>
          <a:r>
            <a:rPr lang="en-GB" b="0" noProof="0" dirty="0"/>
            <a:t>Focus on </a:t>
          </a:r>
          <a:r>
            <a:rPr lang="en-US" b="0" i="0" dirty="0"/>
            <a:t>developing data driven smart tourism solutions to tourism destinations in Finland and internationally.</a:t>
          </a:r>
          <a:endParaRPr lang="en-GB" b="0" noProof="0" dirty="0"/>
        </a:p>
      </dgm:t>
    </dgm:pt>
    <dgm:pt modelId="{B799A438-567D-4FFC-A17D-44FD70671501}" type="parTrans" cxnId="{1D0B7D4B-F8FF-4119-9DF4-0606FA4127C7}">
      <dgm:prSet/>
      <dgm:spPr/>
      <dgm:t>
        <a:bodyPr/>
        <a:lstStyle/>
        <a:p>
          <a:endParaRPr lang="es-ES"/>
        </a:p>
      </dgm:t>
    </dgm:pt>
    <dgm:pt modelId="{221FD678-B7FA-4145-A74A-62B19634DB98}" type="sibTrans" cxnId="{1D0B7D4B-F8FF-4119-9DF4-0606FA4127C7}">
      <dgm:prSet/>
      <dgm:spPr/>
      <dgm:t>
        <a:bodyPr/>
        <a:lstStyle/>
        <a:p>
          <a:endParaRPr lang="es-ES"/>
        </a:p>
      </dgm:t>
    </dgm:pt>
    <dgm:pt modelId="{2B4EF227-6A26-4AB2-B66E-875D27E70C52}" type="pres">
      <dgm:prSet presAssocID="{7BC8E8AF-945D-48F4-9257-C24B1F4EC5CD}" presName="linearFlow" presStyleCnt="0">
        <dgm:presLayoutVars>
          <dgm:dir/>
          <dgm:resizeHandles val="exact"/>
        </dgm:presLayoutVars>
      </dgm:prSet>
      <dgm:spPr/>
    </dgm:pt>
    <dgm:pt modelId="{81C93E7A-DBB1-4CB5-8F4C-A3E61C286F8E}" type="pres">
      <dgm:prSet presAssocID="{25221A75-B741-4651-8E97-9116217E178B}" presName="composite" presStyleCnt="0"/>
      <dgm:spPr/>
    </dgm:pt>
    <dgm:pt modelId="{388D052D-3564-40A9-8E29-438F466D1462}" type="pres">
      <dgm:prSet presAssocID="{25221A75-B741-4651-8E97-9116217E178B}" presName="imgShp" presStyleLbl="fgImgPlace1" presStyleIdx="0" presStyleCnt="2" custLinFactNeighborX="408" custLinFactNeighborY="-817"/>
      <dgm:spPr>
        <a:blipFill rotWithShape="1">
          <a:blip xmlns:r="http://schemas.openxmlformats.org/officeDocument/2006/relationships" r:embed="rId1"/>
          <a:srcRect/>
          <a:stretch>
            <a:fillRect t="-11000" b="-11000"/>
          </a:stretch>
        </a:blipFill>
      </dgm:spPr>
    </dgm:pt>
    <dgm:pt modelId="{3A51BB32-AD1C-4E8F-8DDC-1C28F4895339}" type="pres">
      <dgm:prSet presAssocID="{25221A75-B741-4651-8E97-9116217E178B}" presName="txShp" presStyleLbl="node1" presStyleIdx="0" presStyleCnt="2">
        <dgm:presLayoutVars>
          <dgm:bulletEnabled val="1"/>
        </dgm:presLayoutVars>
      </dgm:prSet>
      <dgm:spPr/>
    </dgm:pt>
    <dgm:pt modelId="{F220C1F1-9215-4501-9F34-B02F8F89E232}" type="pres">
      <dgm:prSet presAssocID="{184ECAD9-8C1C-4C69-B1D1-7CBE7731393A}" presName="spacing" presStyleCnt="0"/>
      <dgm:spPr/>
    </dgm:pt>
    <dgm:pt modelId="{EBA6E354-1819-4CB2-921A-F4B55C5D8655}" type="pres">
      <dgm:prSet presAssocID="{EDA28F98-7E75-4213-A194-309D0F02D05A}" presName="composite" presStyleCnt="0"/>
      <dgm:spPr/>
    </dgm:pt>
    <dgm:pt modelId="{DBFA05D9-AA41-4143-AD7E-58F5D4C700D9}" type="pres">
      <dgm:prSet presAssocID="{EDA28F98-7E75-4213-A194-309D0F02D05A}" presName="imgShp" presStyleLbl="fgImgPlace1" presStyleIdx="1" presStyleCnt="2"/>
      <dgm:spPr>
        <a:blipFill rotWithShape="1">
          <a:blip xmlns:r="http://schemas.openxmlformats.org/officeDocument/2006/relationships" r:embed="rId2"/>
          <a:srcRect/>
          <a:stretch>
            <a:fillRect t="-11000" b="-11000"/>
          </a:stretch>
        </a:blipFill>
      </dgm:spPr>
    </dgm:pt>
    <dgm:pt modelId="{07437F9C-3750-4E35-B76E-917000472654}" type="pres">
      <dgm:prSet presAssocID="{EDA28F98-7E75-4213-A194-309D0F02D05A}" presName="txShp" presStyleLbl="node1" presStyleIdx="1" presStyleCnt="2">
        <dgm:presLayoutVars>
          <dgm:bulletEnabled val="1"/>
        </dgm:presLayoutVars>
      </dgm:prSet>
      <dgm:spPr/>
    </dgm:pt>
  </dgm:ptLst>
  <dgm:cxnLst>
    <dgm:cxn modelId="{7E94581B-ED00-40A4-B65B-E3ECE7E017B4}" type="presOf" srcId="{7BC8E8AF-945D-48F4-9257-C24B1F4EC5CD}" destId="{2B4EF227-6A26-4AB2-B66E-875D27E70C52}" srcOrd="0" destOrd="0" presId="urn:microsoft.com/office/officeart/2005/8/layout/vList3"/>
    <dgm:cxn modelId="{247D8421-A83C-4CAB-B248-DEC05ED7B7E6}" srcId="{7BC8E8AF-945D-48F4-9257-C24B1F4EC5CD}" destId="{EDA28F98-7E75-4213-A194-309D0F02D05A}" srcOrd="1" destOrd="0" parTransId="{B561140A-0E4A-4FEB-B52D-74DE1CC05433}" sibTransId="{BEE5E7CA-3CC0-46FF-8968-FC161E7B4F5B}"/>
    <dgm:cxn modelId="{04061C2C-82FA-4003-8CED-BC03BDC83C40}" srcId="{25221A75-B741-4651-8E97-9116217E178B}" destId="{4B528219-1F5D-490D-9246-8CA1D3E38B11}" srcOrd="1" destOrd="0" parTransId="{41090692-DC3D-471C-B919-B834F74B6118}" sibTransId="{0127457B-0F28-4B1E-8BA4-AA0043B0E7B0}"/>
    <dgm:cxn modelId="{13250067-8CEF-4343-BD89-189D714666BE}" type="presOf" srcId="{4B528219-1F5D-490D-9246-8CA1D3E38B11}" destId="{3A51BB32-AD1C-4E8F-8DDC-1C28F4895339}" srcOrd="0" destOrd="2" presId="urn:microsoft.com/office/officeart/2005/8/layout/vList3"/>
    <dgm:cxn modelId="{F6C63E67-16FC-4ECC-A098-1AA1C3DB6B36}" srcId="{7BC8E8AF-945D-48F4-9257-C24B1F4EC5CD}" destId="{25221A75-B741-4651-8E97-9116217E178B}" srcOrd="0" destOrd="0" parTransId="{B4B4FA04-EC42-48A4-8A19-2085EB920AD3}" sibTransId="{184ECAD9-8C1C-4C69-B1D1-7CBE7731393A}"/>
    <dgm:cxn modelId="{1D0B7D4B-F8FF-4119-9DF4-0606FA4127C7}" srcId="{25221A75-B741-4651-8E97-9116217E178B}" destId="{4005646B-A3F1-4970-ACB3-E2E8A68BF244}" srcOrd="2" destOrd="0" parTransId="{B799A438-567D-4FFC-A17D-44FD70671501}" sibTransId="{221FD678-B7FA-4145-A74A-62B19634DB98}"/>
    <dgm:cxn modelId="{6B0CB94C-71B4-4907-BD6B-64660C3F6CE1}" srcId="{EDA28F98-7E75-4213-A194-309D0F02D05A}" destId="{D49A807A-2644-4DCA-93B8-DF572F3D47A5}" srcOrd="0" destOrd="0" parTransId="{6E5DF84B-0E5F-43FE-BD8E-AE298DCC2423}" sibTransId="{32CBAF6C-2B67-437F-822E-4A21706BA011}"/>
    <dgm:cxn modelId="{74EE6571-C4B3-45C6-AEB7-E483D1A502A4}" type="presOf" srcId="{4005646B-A3F1-4970-ACB3-E2E8A68BF244}" destId="{3A51BB32-AD1C-4E8F-8DDC-1C28F4895339}" srcOrd="0" destOrd="3" presId="urn:microsoft.com/office/officeart/2005/8/layout/vList3"/>
    <dgm:cxn modelId="{4D4ECB53-2E29-4D6C-9C9E-1B31E8E5D879}" srcId="{EDA28F98-7E75-4213-A194-309D0F02D05A}" destId="{175DBD0B-5BE9-4F59-A952-11E2D87F59A2}" srcOrd="3" destOrd="0" parTransId="{365D391E-6298-4BCB-A4AA-9C0D850389A1}" sibTransId="{557A7C41-3DAD-479E-A3AC-6C9FAD7C2C35}"/>
    <dgm:cxn modelId="{6CED8983-06FB-47B8-9DAB-7870B55C3DFE}" type="presOf" srcId="{DE848B71-B134-4593-A9B3-E84EBF915A6B}" destId="{3A51BB32-AD1C-4E8F-8DDC-1C28F4895339}" srcOrd="0" destOrd="1" presId="urn:microsoft.com/office/officeart/2005/8/layout/vList3"/>
    <dgm:cxn modelId="{681F11AB-447E-486A-9143-4168AFA5CB88}" type="presOf" srcId="{25221A75-B741-4651-8E97-9116217E178B}" destId="{3A51BB32-AD1C-4E8F-8DDC-1C28F4895339}" srcOrd="0" destOrd="0" presId="urn:microsoft.com/office/officeart/2005/8/layout/vList3"/>
    <dgm:cxn modelId="{BAFCBFB5-E5E3-4A55-B6CA-9118FCBC4983}" type="presOf" srcId="{EDA28F98-7E75-4213-A194-309D0F02D05A}" destId="{07437F9C-3750-4E35-B76E-917000472654}" srcOrd="0" destOrd="0" presId="urn:microsoft.com/office/officeart/2005/8/layout/vList3"/>
    <dgm:cxn modelId="{0852EDB9-A037-4932-AEF5-499D0AF3029B}" type="presOf" srcId="{613E1696-9E7E-4DD6-82F1-30C353B48F28}" destId="{07437F9C-3750-4E35-B76E-917000472654}" srcOrd="0" destOrd="2" presId="urn:microsoft.com/office/officeart/2005/8/layout/vList3"/>
    <dgm:cxn modelId="{00B3DDC6-3823-433D-A93F-2D3D3B02BC51}" type="presOf" srcId="{175DBD0B-5BE9-4F59-A952-11E2D87F59A2}" destId="{07437F9C-3750-4E35-B76E-917000472654}" srcOrd="0" destOrd="4" presId="urn:microsoft.com/office/officeart/2005/8/layout/vList3"/>
    <dgm:cxn modelId="{11B886CE-4112-4D76-A4FC-404813D00FC4}" srcId="{25221A75-B741-4651-8E97-9116217E178B}" destId="{DE848B71-B134-4593-A9B3-E84EBF915A6B}" srcOrd="0" destOrd="0" parTransId="{5A9F81C5-6674-4BBA-A7EE-AB42E9F11ABD}" sibTransId="{DAB6005B-91B5-45E9-93DB-FCC4DC6F0A45}"/>
    <dgm:cxn modelId="{B90D58D9-5799-4B4B-A50E-B3A5D927F757}" type="presOf" srcId="{D49A807A-2644-4DCA-93B8-DF572F3D47A5}" destId="{07437F9C-3750-4E35-B76E-917000472654}" srcOrd="0" destOrd="1" presId="urn:microsoft.com/office/officeart/2005/8/layout/vList3"/>
    <dgm:cxn modelId="{46E3A9D9-914A-489D-8B03-CD1D77E2F7AA}" type="presOf" srcId="{B3B4DF2A-703C-4846-B63F-8F19457BD0FA}" destId="{07437F9C-3750-4E35-B76E-917000472654}" srcOrd="0" destOrd="3" presId="urn:microsoft.com/office/officeart/2005/8/layout/vList3"/>
    <dgm:cxn modelId="{873135F1-1F04-4F55-8CAB-3DE8B7520C0B}" srcId="{EDA28F98-7E75-4213-A194-309D0F02D05A}" destId="{B3B4DF2A-703C-4846-B63F-8F19457BD0FA}" srcOrd="2" destOrd="0" parTransId="{060C3B8F-D23B-4B49-9497-3BC891D68021}" sibTransId="{80FBFB02-0A9A-49F0-A24F-76975EDBC838}"/>
    <dgm:cxn modelId="{CFD6DCF7-F87E-40F3-9F63-3EFD0787287C}" srcId="{EDA28F98-7E75-4213-A194-309D0F02D05A}" destId="{613E1696-9E7E-4DD6-82F1-30C353B48F28}" srcOrd="1" destOrd="0" parTransId="{122F8C53-08BD-44D8-8B37-CA7B94B23FC1}" sibTransId="{61334680-5A16-4D4A-A2A6-C293463D340C}"/>
    <dgm:cxn modelId="{491D2312-4345-4B1B-9B74-6A035CC27A2D}" type="presParOf" srcId="{2B4EF227-6A26-4AB2-B66E-875D27E70C52}" destId="{81C93E7A-DBB1-4CB5-8F4C-A3E61C286F8E}" srcOrd="0" destOrd="0" presId="urn:microsoft.com/office/officeart/2005/8/layout/vList3"/>
    <dgm:cxn modelId="{4526A532-4E4C-49B4-A240-11A885FA8687}" type="presParOf" srcId="{81C93E7A-DBB1-4CB5-8F4C-A3E61C286F8E}" destId="{388D052D-3564-40A9-8E29-438F466D1462}" srcOrd="0" destOrd="0" presId="urn:microsoft.com/office/officeart/2005/8/layout/vList3"/>
    <dgm:cxn modelId="{90F14E3B-DD25-4B8D-9BB3-E7A60BBA2F08}" type="presParOf" srcId="{81C93E7A-DBB1-4CB5-8F4C-A3E61C286F8E}" destId="{3A51BB32-AD1C-4E8F-8DDC-1C28F4895339}" srcOrd="1" destOrd="0" presId="urn:microsoft.com/office/officeart/2005/8/layout/vList3"/>
    <dgm:cxn modelId="{276E58BA-9570-473D-BC0D-23E9F21639CC}" type="presParOf" srcId="{2B4EF227-6A26-4AB2-B66E-875D27E70C52}" destId="{F220C1F1-9215-4501-9F34-B02F8F89E232}" srcOrd="1" destOrd="0" presId="urn:microsoft.com/office/officeart/2005/8/layout/vList3"/>
    <dgm:cxn modelId="{E2ED3203-4599-4F08-9844-9797AF8D9B54}" type="presParOf" srcId="{2B4EF227-6A26-4AB2-B66E-875D27E70C52}" destId="{EBA6E354-1819-4CB2-921A-F4B55C5D8655}" srcOrd="2" destOrd="0" presId="urn:microsoft.com/office/officeart/2005/8/layout/vList3"/>
    <dgm:cxn modelId="{77297BE2-D655-45D0-B739-5D91BB76FEF1}" type="presParOf" srcId="{EBA6E354-1819-4CB2-921A-F4B55C5D8655}" destId="{DBFA05D9-AA41-4143-AD7E-58F5D4C700D9}" srcOrd="0" destOrd="0" presId="urn:microsoft.com/office/officeart/2005/8/layout/vList3"/>
    <dgm:cxn modelId="{630B28EA-5B1B-4096-BF52-FB7FACAE7F05}" type="presParOf" srcId="{EBA6E354-1819-4CB2-921A-F4B55C5D8655}" destId="{07437F9C-3750-4E35-B76E-917000472654}"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8E8AF-945D-48F4-9257-C24B1F4EC5CD}"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s-ES"/>
        </a:p>
      </dgm:t>
    </dgm:pt>
    <dgm:pt modelId="{3885A5F1-0558-4423-BF14-1C41F296181D}">
      <dgm:prSet/>
      <dgm:spPr/>
      <dgm:t>
        <a:bodyPr/>
        <a:lstStyle/>
        <a:p>
          <a:pPr>
            <a:buNone/>
          </a:pPr>
          <a:r>
            <a:rPr lang="en-GB" b="1" noProof="0"/>
            <a:t>Niklas Masuch</a:t>
          </a:r>
          <a:endParaRPr lang="en-GB" b="1" noProof="0" dirty="0"/>
        </a:p>
      </dgm:t>
    </dgm:pt>
    <dgm:pt modelId="{7F0863F0-1551-47DB-A7FD-F7181CDD73A2}" type="parTrans" cxnId="{2D873736-1F2A-4F7A-B28B-C2F5EAED4A0F}">
      <dgm:prSet/>
      <dgm:spPr/>
      <dgm:t>
        <a:bodyPr/>
        <a:lstStyle/>
        <a:p>
          <a:endParaRPr lang="en-GB"/>
        </a:p>
      </dgm:t>
    </dgm:pt>
    <dgm:pt modelId="{A7B81094-26E6-48EE-93D4-670619A87B9C}" type="sibTrans" cxnId="{2D873736-1F2A-4F7A-B28B-C2F5EAED4A0F}">
      <dgm:prSet/>
      <dgm:spPr/>
      <dgm:t>
        <a:bodyPr/>
        <a:lstStyle/>
        <a:p>
          <a:endParaRPr lang="en-GB"/>
        </a:p>
      </dgm:t>
    </dgm:pt>
    <dgm:pt modelId="{4815A19E-18BF-4981-978F-C7F32D5B21A0}">
      <dgm:prSet/>
      <dgm:spPr/>
      <dgm:t>
        <a:bodyPr/>
        <a:lstStyle/>
        <a:p>
          <a:pPr>
            <a:buFont typeface="Wingdings" panose="05000000000000000000" pitchFamily="2" charset="2"/>
            <a:buChar char="§"/>
          </a:pPr>
          <a:r>
            <a:rPr lang="en-US" noProof="0"/>
            <a:t>Project Manager, Destination Data Platform (DDP) at Gothenburg &amp; Co</a:t>
          </a:r>
          <a:endParaRPr lang="en-US" noProof="0" dirty="0"/>
        </a:p>
      </dgm:t>
    </dgm:pt>
    <dgm:pt modelId="{1D67FAC6-2F11-4307-AD99-2C88F929F780}" type="parTrans" cxnId="{D3162BB2-2F5D-4247-9AF7-EE42EC7468ED}">
      <dgm:prSet/>
      <dgm:spPr/>
      <dgm:t>
        <a:bodyPr/>
        <a:lstStyle/>
        <a:p>
          <a:endParaRPr lang="en-GB"/>
        </a:p>
      </dgm:t>
    </dgm:pt>
    <dgm:pt modelId="{E7BCF375-8C7E-4B8B-85FC-D01A1CD3419C}" type="sibTrans" cxnId="{D3162BB2-2F5D-4247-9AF7-EE42EC7468ED}">
      <dgm:prSet/>
      <dgm:spPr/>
      <dgm:t>
        <a:bodyPr/>
        <a:lstStyle/>
        <a:p>
          <a:endParaRPr lang="en-GB"/>
        </a:p>
      </dgm:t>
    </dgm:pt>
    <dgm:pt modelId="{428968EE-5064-468A-B983-ADDC053FAC5A}">
      <dgm:prSet/>
      <dgm:spPr/>
      <dgm:t>
        <a:bodyPr/>
        <a:lstStyle/>
        <a:p>
          <a:pPr>
            <a:buFont typeface="Wingdings" panose="05000000000000000000" pitchFamily="2" charset="2"/>
            <a:buChar char="§"/>
          </a:pPr>
          <a:r>
            <a:rPr lang="en-US" noProof="0"/>
            <a:t>Travel tech professional with a background in Business Development and R&amp;D specialized in customer insights (CRM/CDP).</a:t>
          </a:r>
          <a:endParaRPr lang="en-US" noProof="0" dirty="0"/>
        </a:p>
      </dgm:t>
    </dgm:pt>
    <dgm:pt modelId="{4EC225FB-1D4E-447C-AE38-58BA71060E1F}" type="parTrans" cxnId="{BBF5A3C8-FAED-4463-B921-FF61D6909042}">
      <dgm:prSet/>
      <dgm:spPr/>
      <dgm:t>
        <a:bodyPr/>
        <a:lstStyle/>
        <a:p>
          <a:endParaRPr lang="en-GB"/>
        </a:p>
      </dgm:t>
    </dgm:pt>
    <dgm:pt modelId="{22763293-2716-4DEA-B90D-214EB62492CB}" type="sibTrans" cxnId="{BBF5A3C8-FAED-4463-B921-FF61D6909042}">
      <dgm:prSet/>
      <dgm:spPr/>
      <dgm:t>
        <a:bodyPr/>
        <a:lstStyle/>
        <a:p>
          <a:endParaRPr lang="en-GB"/>
        </a:p>
      </dgm:t>
    </dgm:pt>
    <dgm:pt modelId="{118A0E79-733B-4A4B-8FD8-5A8D39E0FFB1}">
      <dgm:prSet/>
      <dgm:spPr/>
      <dgm:t>
        <a:bodyPr/>
        <a:lstStyle/>
        <a:p>
          <a:pPr>
            <a:buFont typeface="Wingdings" panose="05000000000000000000" pitchFamily="2" charset="2"/>
            <a:buChar char="§"/>
          </a:pPr>
          <a:r>
            <a:rPr lang="en-US" noProof="0"/>
            <a:t>Focus on digital transformation and </a:t>
          </a:r>
          <a:r>
            <a:rPr lang="en-US"/>
            <a:t>how new technology can change, improve and not least simplify interaction and satisfaction with the customer/visitor.   </a:t>
          </a:r>
          <a:r>
            <a:rPr lang="en-US" noProof="0"/>
            <a:t> </a:t>
          </a:r>
          <a:endParaRPr lang="en-US" noProof="0" dirty="0"/>
        </a:p>
      </dgm:t>
    </dgm:pt>
    <dgm:pt modelId="{E5CC48FC-C22B-4CCD-A19A-77742DCFB51D}" type="parTrans" cxnId="{38DC2C5C-BB00-46C3-A8FE-9854E00A0208}">
      <dgm:prSet/>
      <dgm:spPr/>
      <dgm:t>
        <a:bodyPr/>
        <a:lstStyle/>
        <a:p>
          <a:endParaRPr lang="en-GB"/>
        </a:p>
      </dgm:t>
    </dgm:pt>
    <dgm:pt modelId="{A532C507-A198-4AD0-8AB8-F4C8E9A4BA07}" type="sibTrans" cxnId="{38DC2C5C-BB00-46C3-A8FE-9854E00A0208}">
      <dgm:prSet/>
      <dgm:spPr/>
      <dgm:t>
        <a:bodyPr/>
        <a:lstStyle/>
        <a:p>
          <a:endParaRPr lang="en-GB"/>
        </a:p>
      </dgm:t>
    </dgm:pt>
    <dgm:pt modelId="{2B4EF227-6A26-4AB2-B66E-875D27E70C52}" type="pres">
      <dgm:prSet presAssocID="{7BC8E8AF-945D-48F4-9257-C24B1F4EC5CD}" presName="linearFlow" presStyleCnt="0">
        <dgm:presLayoutVars>
          <dgm:dir/>
          <dgm:resizeHandles val="exact"/>
        </dgm:presLayoutVars>
      </dgm:prSet>
      <dgm:spPr/>
    </dgm:pt>
    <dgm:pt modelId="{FE6676B1-AF73-468F-92D4-5B60C3535E2E}" type="pres">
      <dgm:prSet presAssocID="{3885A5F1-0558-4423-BF14-1C41F296181D}" presName="composite" presStyleCnt="0"/>
      <dgm:spPr/>
    </dgm:pt>
    <dgm:pt modelId="{848A0397-C858-4189-8806-828A36DAEA76}" type="pres">
      <dgm:prSet presAssocID="{3885A5F1-0558-4423-BF14-1C41F296181D}" presName="imgShp"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676E8D7F-2781-435B-B5A2-FDC8AEED3913}" type="pres">
      <dgm:prSet presAssocID="{3885A5F1-0558-4423-BF14-1C41F296181D}" presName="txShp" presStyleLbl="node1" presStyleIdx="0" presStyleCnt="1">
        <dgm:presLayoutVars>
          <dgm:bulletEnabled val="1"/>
        </dgm:presLayoutVars>
      </dgm:prSet>
      <dgm:spPr/>
    </dgm:pt>
  </dgm:ptLst>
  <dgm:cxnLst>
    <dgm:cxn modelId="{FBB75718-0EA3-452D-B644-51AC50878ABB}" type="presOf" srcId="{4815A19E-18BF-4981-978F-C7F32D5B21A0}" destId="{676E8D7F-2781-435B-B5A2-FDC8AEED3913}" srcOrd="0" destOrd="1" presId="urn:microsoft.com/office/officeart/2005/8/layout/vList3"/>
    <dgm:cxn modelId="{F8721A19-CBA5-4906-B069-3903D0F41F5F}" type="presOf" srcId="{428968EE-5064-468A-B983-ADDC053FAC5A}" destId="{676E8D7F-2781-435B-B5A2-FDC8AEED3913}" srcOrd="0" destOrd="2" presId="urn:microsoft.com/office/officeart/2005/8/layout/vList3"/>
    <dgm:cxn modelId="{7E94581B-ED00-40A4-B65B-E3ECE7E017B4}" type="presOf" srcId="{7BC8E8AF-945D-48F4-9257-C24B1F4EC5CD}" destId="{2B4EF227-6A26-4AB2-B66E-875D27E70C52}" srcOrd="0" destOrd="0" presId="urn:microsoft.com/office/officeart/2005/8/layout/vList3"/>
    <dgm:cxn modelId="{2D873736-1F2A-4F7A-B28B-C2F5EAED4A0F}" srcId="{7BC8E8AF-945D-48F4-9257-C24B1F4EC5CD}" destId="{3885A5F1-0558-4423-BF14-1C41F296181D}" srcOrd="0" destOrd="0" parTransId="{7F0863F0-1551-47DB-A7FD-F7181CDD73A2}" sibTransId="{A7B81094-26E6-48EE-93D4-670619A87B9C}"/>
    <dgm:cxn modelId="{38DC2C5C-BB00-46C3-A8FE-9854E00A0208}" srcId="{3885A5F1-0558-4423-BF14-1C41F296181D}" destId="{118A0E79-733B-4A4B-8FD8-5A8D39E0FFB1}" srcOrd="2" destOrd="0" parTransId="{E5CC48FC-C22B-4CCD-A19A-77742DCFB51D}" sibTransId="{A532C507-A198-4AD0-8AB8-F4C8E9A4BA07}"/>
    <dgm:cxn modelId="{A730D74C-7622-4D7A-A50A-CC5238CB4506}" type="presOf" srcId="{3885A5F1-0558-4423-BF14-1C41F296181D}" destId="{676E8D7F-2781-435B-B5A2-FDC8AEED3913}" srcOrd="0" destOrd="0" presId="urn:microsoft.com/office/officeart/2005/8/layout/vList3"/>
    <dgm:cxn modelId="{1B12A98D-6215-4C95-AEE1-339F756E3C73}" type="presOf" srcId="{118A0E79-733B-4A4B-8FD8-5A8D39E0FFB1}" destId="{676E8D7F-2781-435B-B5A2-FDC8AEED3913}" srcOrd="0" destOrd="3" presId="urn:microsoft.com/office/officeart/2005/8/layout/vList3"/>
    <dgm:cxn modelId="{D3162BB2-2F5D-4247-9AF7-EE42EC7468ED}" srcId="{3885A5F1-0558-4423-BF14-1C41F296181D}" destId="{4815A19E-18BF-4981-978F-C7F32D5B21A0}" srcOrd="0" destOrd="0" parTransId="{1D67FAC6-2F11-4307-AD99-2C88F929F780}" sibTransId="{E7BCF375-8C7E-4B8B-85FC-D01A1CD3419C}"/>
    <dgm:cxn modelId="{BBF5A3C8-FAED-4463-B921-FF61D6909042}" srcId="{3885A5F1-0558-4423-BF14-1C41F296181D}" destId="{428968EE-5064-468A-B983-ADDC053FAC5A}" srcOrd="1" destOrd="0" parTransId="{4EC225FB-1D4E-447C-AE38-58BA71060E1F}" sibTransId="{22763293-2716-4DEA-B90D-214EB62492CB}"/>
    <dgm:cxn modelId="{04FC9BE2-F4CE-46E6-A0D8-51F0A1DC7037}" type="presParOf" srcId="{2B4EF227-6A26-4AB2-B66E-875D27E70C52}" destId="{FE6676B1-AF73-468F-92D4-5B60C3535E2E}" srcOrd="0" destOrd="0" presId="urn:microsoft.com/office/officeart/2005/8/layout/vList3"/>
    <dgm:cxn modelId="{7D0BF1E1-6827-454A-9D93-CC2CC2C96239}" type="presParOf" srcId="{FE6676B1-AF73-468F-92D4-5B60C3535E2E}" destId="{848A0397-C858-4189-8806-828A36DAEA76}" srcOrd="0" destOrd="0" presId="urn:microsoft.com/office/officeart/2005/8/layout/vList3"/>
    <dgm:cxn modelId="{1E1E57F7-5704-400D-A576-A49DD006967C}" type="presParOf" srcId="{FE6676B1-AF73-468F-92D4-5B60C3535E2E}" destId="{676E8D7F-2781-435B-B5A2-FDC8AEED3913}" srcOrd="1" destOrd="0" presId="urn:microsoft.com/office/officeart/2005/8/layout/vList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78937-397A-422B-A70C-2E366235C55B}" type="doc">
      <dgm:prSet loTypeId="urn:microsoft.com/office/officeart/2005/8/layout/pyramid1" loCatId="pyramid" qsTypeId="urn:microsoft.com/office/officeart/2005/8/quickstyle/simple1" qsCatId="simple" csTypeId="urn:microsoft.com/office/officeart/2005/8/colors/colorful4" csCatId="colorful" phldr="1"/>
      <dgm:spPr/>
    </dgm:pt>
    <dgm:pt modelId="{DF574953-84BE-48DF-B931-F1DD634B4BE8}">
      <dgm:prSet phldrT="[Text]" custT="1"/>
      <dgm:spPr/>
      <dgm:t>
        <a:bodyPr/>
        <a:lstStyle/>
        <a:p>
          <a:r>
            <a:rPr lang="en-GB" sz="2200" noProof="0" dirty="0"/>
            <a:t>Fear</a:t>
          </a:r>
          <a:r>
            <a:rPr lang="sk-SK" sz="2200" dirty="0"/>
            <a:t> </a:t>
          </a:r>
          <a:br>
            <a:rPr lang="sk-SK" sz="2200" dirty="0"/>
          </a:br>
          <a:r>
            <a:rPr lang="sk-SK" sz="2200" dirty="0"/>
            <a:t>of </a:t>
          </a:r>
          <a:r>
            <a:rPr lang="en-GB" sz="2200" noProof="0" dirty="0"/>
            <a:t>leakages</a:t>
          </a:r>
        </a:p>
      </dgm:t>
    </dgm:pt>
    <dgm:pt modelId="{20877EFF-DB42-4FB0-AD51-E4C6AF69744B}" type="parTrans" cxnId="{B946C559-DF31-4195-9E40-6513B8E39793}">
      <dgm:prSet/>
      <dgm:spPr/>
      <dgm:t>
        <a:bodyPr/>
        <a:lstStyle/>
        <a:p>
          <a:endParaRPr lang="sk-SK" sz="2200"/>
        </a:p>
      </dgm:t>
    </dgm:pt>
    <dgm:pt modelId="{3C208C00-E933-451F-BA72-4CC045ACA664}" type="sibTrans" cxnId="{B946C559-DF31-4195-9E40-6513B8E39793}">
      <dgm:prSet/>
      <dgm:spPr/>
      <dgm:t>
        <a:bodyPr/>
        <a:lstStyle/>
        <a:p>
          <a:endParaRPr lang="sk-SK" sz="2200"/>
        </a:p>
      </dgm:t>
    </dgm:pt>
    <dgm:pt modelId="{E6241193-4817-414A-B3C8-5CD24C60D7A3}">
      <dgm:prSet phldrT="[Text]" custT="1"/>
      <dgm:spPr/>
      <dgm:t>
        <a:bodyPr/>
        <a:lstStyle/>
        <a:p>
          <a:r>
            <a:rPr lang="en-GB" sz="2200" noProof="0" dirty="0"/>
            <a:t>Fear</a:t>
          </a:r>
          <a:r>
            <a:rPr lang="sk-SK" sz="2200" dirty="0"/>
            <a:t> of </a:t>
          </a:r>
          <a:r>
            <a:rPr lang="en-GB" sz="2200" noProof="0" dirty="0"/>
            <a:t>misusing</a:t>
          </a:r>
          <a:r>
            <a:rPr lang="sk-SK" sz="2200" dirty="0"/>
            <a:t> the </a:t>
          </a:r>
          <a:r>
            <a:rPr lang="en-GB" sz="2200" noProof="0" dirty="0"/>
            <a:t>data</a:t>
          </a:r>
        </a:p>
      </dgm:t>
    </dgm:pt>
    <dgm:pt modelId="{400E1F69-3E73-4F01-AAF3-587683FD438A}" type="parTrans" cxnId="{D47135BB-03C5-4ABA-8546-396E2E324E4A}">
      <dgm:prSet/>
      <dgm:spPr/>
      <dgm:t>
        <a:bodyPr/>
        <a:lstStyle/>
        <a:p>
          <a:endParaRPr lang="sk-SK" sz="2200"/>
        </a:p>
      </dgm:t>
    </dgm:pt>
    <dgm:pt modelId="{70793F13-9B80-4555-BFAB-F700691F5C1D}" type="sibTrans" cxnId="{D47135BB-03C5-4ABA-8546-396E2E324E4A}">
      <dgm:prSet/>
      <dgm:spPr/>
      <dgm:t>
        <a:bodyPr/>
        <a:lstStyle/>
        <a:p>
          <a:endParaRPr lang="sk-SK" sz="2200"/>
        </a:p>
      </dgm:t>
    </dgm:pt>
    <dgm:pt modelId="{8F22D732-EEC2-4075-9987-5D006897F6D4}">
      <dgm:prSet phldrT="[Text]" custT="1"/>
      <dgm:spPr/>
      <dgm:t>
        <a:bodyPr/>
        <a:lstStyle/>
        <a:p>
          <a:r>
            <a:rPr lang="en-GB" sz="2200" noProof="0" dirty="0"/>
            <a:t>Lack</a:t>
          </a:r>
          <a:r>
            <a:rPr lang="sk-SK" sz="2200" dirty="0"/>
            <a:t> of </a:t>
          </a:r>
          <a:r>
            <a:rPr lang="en-GB" sz="2200" noProof="0" dirty="0"/>
            <a:t>confidence</a:t>
          </a:r>
        </a:p>
      </dgm:t>
    </dgm:pt>
    <dgm:pt modelId="{68A58AAF-0FE4-4610-9C4D-23D387F1B5E6}" type="parTrans" cxnId="{CA820A24-0459-4776-9524-3C08D653D598}">
      <dgm:prSet/>
      <dgm:spPr/>
      <dgm:t>
        <a:bodyPr/>
        <a:lstStyle/>
        <a:p>
          <a:endParaRPr lang="sk-SK" sz="2200"/>
        </a:p>
      </dgm:t>
    </dgm:pt>
    <dgm:pt modelId="{B81D5D89-D936-4922-9E1D-28F9EF344751}" type="sibTrans" cxnId="{CA820A24-0459-4776-9524-3C08D653D598}">
      <dgm:prSet/>
      <dgm:spPr/>
      <dgm:t>
        <a:bodyPr/>
        <a:lstStyle/>
        <a:p>
          <a:endParaRPr lang="sk-SK" sz="2200"/>
        </a:p>
      </dgm:t>
    </dgm:pt>
    <dgm:pt modelId="{0B5BC62F-8627-4CA8-8FF3-4431CB8EADCD}" type="pres">
      <dgm:prSet presAssocID="{2FE78937-397A-422B-A70C-2E366235C55B}" presName="Name0" presStyleCnt="0">
        <dgm:presLayoutVars>
          <dgm:dir/>
          <dgm:animLvl val="lvl"/>
          <dgm:resizeHandles val="exact"/>
        </dgm:presLayoutVars>
      </dgm:prSet>
      <dgm:spPr/>
    </dgm:pt>
    <dgm:pt modelId="{B0ACC358-23D7-46FC-B01D-DF5806AE7792}" type="pres">
      <dgm:prSet presAssocID="{DF574953-84BE-48DF-B931-F1DD634B4BE8}" presName="Name8" presStyleCnt="0"/>
      <dgm:spPr/>
    </dgm:pt>
    <dgm:pt modelId="{A013DE46-5BB2-4E6C-B6CD-1753280FEE3E}" type="pres">
      <dgm:prSet presAssocID="{DF574953-84BE-48DF-B931-F1DD634B4BE8}" presName="level" presStyleLbl="node1" presStyleIdx="0" presStyleCnt="3">
        <dgm:presLayoutVars>
          <dgm:chMax val="1"/>
          <dgm:bulletEnabled val="1"/>
        </dgm:presLayoutVars>
      </dgm:prSet>
      <dgm:spPr/>
    </dgm:pt>
    <dgm:pt modelId="{797BE021-F770-42EC-9DCC-75888F6C8A88}" type="pres">
      <dgm:prSet presAssocID="{DF574953-84BE-48DF-B931-F1DD634B4BE8}" presName="levelTx" presStyleLbl="revTx" presStyleIdx="0" presStyleCnt="0">
        <dgm:presLayoutVars>
          <dgm:chMax val="1"/>
          <dgm:bulletEnabled val="1"/>
        </dgm:presLayoutVars>
      </dgm:prSet>
      <dgm:spPr/>
    </dgm:pt>
    <dgm:pt modelId="{775B6C12-3EF9-45EF-B2A0-3F897FA0CDBD}" type="pres">
      <dgm:prSet presAssocID="{E6241193-4817-414A-B3C8-5CD24C60D7A3}" presName="Name8" presStyleCnt="0"/>
      <dgm:spPr/>
    </dgm:pt>
    <dgm:pt modelId="{CF25ECC6-5D0C-4A42-9778-3C544C66829F}" type="pres">
      <dgm:prSet presAssocID="{E6241193-4817-414A-B3C8-5CD24C60D7A3}" presName="level" presStyleLbl="node1" presStyleIdx="1" presStyleCnt="3">
        <dgm:presLayoutVars>
          <dgm:chMax val="1"/>
          <dgm:bulletEnabled val="1"/>
        </dgm:presLayoutVars>
      </dgm:prSet>
      <dgm:spPr/>
    </dgm:pt>
    <dgm:pt modelId="{54CAC05D-E186-45D3-B98D-D7CC0C890F45}" type="pres">
      <dgm:prSet presAssocID="{E6241193-4817-414A-B3C8-5CD24C60D7A3}" presName="levelTx" presStyleLbl="revTx" presStyleIdx="0" presStyleCnt="0">
        <dgm:presLayoutVars>
          <dgm:chMax val="1"/>
          <dgm:bulletEnabled val="1"/>
        </dgm:presLayoutVars>
      </dgm:prSet>
      <dgm:spPr/>
    </dgm:pt>
    <dgm:pt modelId="{91761F67-032F-44AB-AB82-82740DECE4A3}" type="pres">
      <dgm:prSet presAssocID="{8F22D732-EEC2-4075-9987-5D006897F6D4}" presName="Name8" presStyleCnt="0"/>
      <dgm:spPr/>
    </dgm:pt>
    <dgm:pt modelId="{76C5B86D-E608-49DA-8388-0A30004256B3}" type="pres">
      <dgm:prSet presAssocID="{8F22D732-EEC2-4075-9987-5D006897F6D4}" presName="level" presStyleLbl="node1" presStyleIdx="2" presStyleCnt="3">
        <dgm:presLayoutVars>
          <dgm:chMax val="1"/>
          <dgm:bulletEnabled val="1"/>
        </dgm:presLayoutVars>
      </dgm:prSet>
      <dgm:spPr/>
    </dgm:pt>
    <dgm:pt modelId="{B4052BF9-913A-4C15-82B8-2FF46D5E0D2E}" type="pres">
      <dgm:prSet presAssocID="{8F22D732-EEC2-4075-9987-5D006897F6D4}" presName="levelTx" presStyleLbl="revTx" presStyleIdx="0" presStyleCnt="0">
        <dgm:presLayoutVars>
          <dgm:chMax val="1"/>
          <dgm:bulletEnabled val="1"/>
        </dgm:presLayoutVars>
      </dgm:prSet>
      <dgm:spPr/>
    </dgm:pt>
  </dgm:ptLst>
  <dgm:cxnLst>
    <dgm:cxn modelId="{7638F204-0C4C-4D20-9DCC-94616EA3F27E}" type="presOf" srcId="{E6241193-4817-414A-B3C8-5CD24C60D7A3}" destId="{CF25ECC6-5D0C-4A42-9778-3C544C66829F}" srcOrd="0" destOrd="0" presId="urn:microsoft.com/office/officeart/2005/8/layout/pyramid1"/>
    <dgm:cxn modelId="{CA820A24-0459-4776-9524-3C08D653D598}" srcId="{2FE78937-397A-422B-A70C-2E366235C55B}" destId="{8F22D732-EEC2-4075-9987-5D006897F6D4}" srcOrd="2" destOrd="0" parTransId="{68A58AAF-0FE4-4610-9C4D-23D387F1B5E6}" sibTransId="{B81D5D89-D936-4922-9E1D-28F9EF344751}"/>
    <dgm:cxn modelId="{F3320F29-6205-4CDA-9E45-38A605FACF1B}" type="presOf" srcId="{E6241193-4817-414A-B3C8-5CD24C60D7A3}" destId="{54CAC05D-E186-45D3-B98D-D7CC0C890F45}" srcOrd="1" destOrd="0" presId="urn:microsoft.com/office/officeart/2005/8/layout/pyramid1"/>
    <dgm:cxn modelId="{B1CF1242-2E84-461A-9ED4-B15D611A42B1}" type="presOf" srcId="{8F22D732-EEC2-4075-9987-5D006897F6D4}" destId="{76C5B86D-E608-49DA-8388-0A30004256B3}" srcOrd="0" destOrd="0" presId="urn:microsoft.com/office/officeart/2005/8/layout/pyramid1"/>
    <dgm:cxn modelId="{B9F34A51-6579-4F27-AC3B-E344688066C9}" type="presOf" srcId="{2FE78937-397A-422B-A70C-2E366235C55B}" destId="{0B5BC62F-8627-4CA8-8FF3-4431CB8EADCD}" srcOrd="0" destOrd="0" presId="urn:microsoft.com/office/officeart/2005/8/layout/pyramid1"/>
    <dgm:cxn modelId="{C5627A55-3775-49C6-9036-C3E74B979E18}" type="presOf" srcId="{DF574953-84BE-48DF-B931-F1DD634B4BE8}" destId="{A013DE46-5BB2-4E6C-B6CD-1753280FEE3E}" srcOrd="0" destOrd="0" presId="urn:microsoft.com/office/officeart/2005/8/layout/pyramid1"/>
    <dgm:cxn modelId="{B946C559-DF31-4195-9E40-6513B8E39793}" srcId="{2FE78937-397A-422B-A70C-2E366235C55B}" destId="{DF574953-84BE-48DF-B931-F1DD634B4BE8}" srcOrd="0" destOrd="0" parTransId="{20877EFF-DB42-4FB0-AD51-E4C6AF69744B}" sibTransId="{3C208C00-E933-451F-BA72-4CC045ACA664}"/>
    <dgm:cxn modelId="{0AAE4A87-4DDD-4841-8049-B9969CC23BAD}" type="presOf" srcId="{8F22D732-EEC2-4075-9987-5D006897F6D4}" destId="{B4052BF9-913A-4C15-82B8-2FF46D5E0D2E}" srcOrd="1" destOrd="0" presId="urn:microsoft.com/office/officeart/2005/8/layout/pyramid1"/>
    <dgm:cxn modelId="{120F5D8D-72FD-4766-89CD-F76CAC25848A}" type="presOf" srcId="{DF574953-84BE-48DF-B931-F1DD634B4BE8}" destId="{797BE021-F770-42EC-9DCC-75888F6C8A88}" srcOrd="1" destOrd="0" presId="urn:microsoft.com/office/officeart/2005/8/layout/pyramid1"/>
    <dgm:cxn modelId="{D47135BB-03C5-4ABA-8546-396E2E324E4A}" srcId="{2FE78937-397A-422B-A70C-2E366235C55B}" destId="{E6241193-4817-414A-B3C8-5CD24C60D7A3}" srcOrd="1" destOrd="0" parTransId="{400E1F69-3E73-4F01-AAF3-587683FD438A}" sibTransId="{70793F13-9B80-4555-BFAB-F700691F5C1D}"/>
    <dgm:cxn modelId="{62185608-5FEC-4162-B93A-9669CFEAF211}" type="presParOf" srcId="{0B5BC62F-8627-4CA8-8FF3-4431CB8EADCD}" destId="{B0ACC358-23D7-46FC-B01D-DF5806AE7792}" srcOrd="0" destOrd="0" presId="urn:microsoft.com/office/officeart/2005/8/layout/pyramid1"/>
    <dgm:cxn modelId="{4C6E4A40-24E8-4A43-8D5A-C78BA0943A6B}" type="presParOf" srcId="{B0ACC358-23D7-46FC-B01D-DF5806AE7792}" destId="{A013DE46-5BB2-4E6C-B6CD-1753280FEE3E}" srcOrd="0" destOrd="0" presId="urn:microsoft.com/office/officeart/2005/8/layout/pyramid1"/>
    <dgm:cxn modelId="{5DF49902-7EBA-4DE8-8773-09CFBF65BF44}" type="presParOf" srcId="{B0ACC358-23D7-46FC-B01D-DF5806AE7792}" destId="{797BE021-F770-42EC-9DCC-75888F6C8A88}" srcOrd="1" destOrd="0" presId="urn:microsoft.com/office/officeart/2005/8/layout/pyramid1"/>
    <dgm:cxn modelId="{7270E02D-65DE-42F9-97CF-1DE01CDA9A97}" type="presParOf" srcId="{0B5BC62F-8627-4CA8-8FF3-4431CB8EADCD}" destId="{775B6C12-3EF9-45EF-B2A0-3F897FA0CDBD}" srcOrd="1" destOrd="0" presId="urn:microsoft.com/office/officeart/2005/8/layout/pyramid1"/>
    <dgm:cxn modelId="{D0B07034-4F85-477B-B64E-CCAF3C3376EF}" type="presParOf" srcId="{775B6C12-3EF9-45EF-B2A0-3F897FA0CDBD}" destId="{CF25ECC6-5D0C-4A42-9778-3C544C66829F}" srcOrd="0" destOrd="0" presId="urn:microsoft.com/office/officeart/2005/8/layout/pyramid1"/>
    <dgm:cxn modelId="{71204FB3-4A92-4112-87E0-1BF410016D24}" type="presParOf" srcId="{775B6C12-3EF9-45EF-B2A0-3F897FA0CDBD}" destId="{54CAC05D-E186-45D3-B98D-D7CC0C890F45}" srcOrd="1" destOrd="0" presId="urn:microsoft.com/office/officeart/2005/8/layout/pyramid1"/>
    <dgm:cxn modelId="{F7A2673A-7440-403C-91B4-550FB1922ECC}" type="presParOf" srcId="{0B5BC62F-8627-4CA8-8FF3-4431CB8EADCD}" destId="{91761F67-032F-44AB-AB82-82740DECE4A3}" srcOrd="2" destOrd="0" presId="urn:microsoft.com/office/officeart/2005/8/layout/pyramid1"/>
    <dgm:cxn modelId="{7E8960EE-1EE2-4DAD-B292-6DBA95EC8E24}" type="presParOf" srcId="{91761F67-032F-44AB-AB82-82740DECE4A3}" destId="{76C5B86D-E608-49DA-8388-0A30004256B3}" srcOrd="0" destOrd="0" presId="urn:microsoft.com/office/officeart/2005/8/layout/pyramid1"/>
    <dgm:cxn modelId="{B4BFCC97-9B84-4195-B89C-7932BC23CB2F}" type="presParOf" srcId="{91761F67-032F-44AB-AB82-82740DECE4A3}" destId="{B4052BF9-913A-4C15-82B8-2FF46D5E0D2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1BB32-AD1C-4E8F-8DDC-1C28F4895339}">
      <dsp:nvSpPr>
        <dsp:cNvPr id="0" name=""/>
        <dsp:cNvSpPr/>
      </dsp:nvSpPr>
      <dsp:spPr>
        <a:xfrm rot="10800000">
          <a:off x="1665290" y="1306"/>
          <a:ext cx="4480559" cy="21469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729" tIns="53340" rIns="99568" bIns="53340" numCol="1" spcCol="1270" anchor="t" anchorCtr="0">
          <a:noAutofit/>
        </a:bodyPr>
        <a:lstStyle/>
        <a:p>
          <a:pPr marL="0" lvl="0" indent="0" algn="l" defTabSz="622300">
            <a:lnSpc>
              <a:spcPct val="90000"/>
            </a:lnSpc>
            <a:spcBef>
              <a:spcPct val="0"/>
            </a:spcBef>
            <a:spcAft>
              <a:spcPct val="35000"/>
            </a:spcAft>
            <a:buNone/>
          </a:pPr>
          <a:r>
            <a:rPr lang="en-GB" sz="1400" b="1" kern="1200" noProof="0" dirty="0"/>
            <a:t>Kristian Sievers</a:t>
          </a:r>
        </a:p>
        <a:p>
          <a:pPr marL="57150" lvl="1" indent="-57150" algn="l" defTabSz="488950">
            <a:lnSpc>
              <a:spcPct val="90000"/>
            </a:lnSpc>
            <a:spcBef>
              <a:spcPct val="0"/>
            </a:spcBef>
            <a:spcAft>
              <a:spcPct val="15000"/>
            </a:spcAft>
            <a:buFont typeface="Wingdings" panose="05000000000000000000" pitchFamily="2" charset="2"/>
            <a:buChar char="§"/>
          </a:pPr>
          <a:r>
            <a:rPr lang="en-GB" sz="1100" kern="1200" noProof="0" dirty="0"/>
            <a:t>Senior Lecturer at Lapland University of Applied Sciences, and </a:t>
          </a:r>
          <a:r>
            <a:rPr lang="en-US" sz="1100" kern="1200" noProof="0" dirty="0"/>
            <a:t>HAAGA-HELIA University of Applied Sciences,</a:t>
          </a:r>
          <a:r>
            <a:rPr lang="en-GB" sz="1100" kern="1200" noProof="0" dirty="0"/>
            <a:t> Finland.</a:t>
          </a:r>
        </a:p>
        <a:p>
          <a:pPr marL="57150" lvl="1" indent="-57150" algn="l" defTabSz="488950">
            <a:lnSpc>
              <a:spcPct val="90000"/>
            </a:lnSpc>
            <a:spcBef>
              <a:spcPct val="0"/>
            </a:spcBef>
            <a:spcAft>
              <a:spcPct val="15000"/>
            </a:spcAft>
            <a:buFont typeface="Wingdings" panose="05000000000000000000" pitchFamily="2" charset="2"/>
            <a:buChar char="§"/>
          </a:pPr>
          <a:r>
            <a:rPr lang="en-GB" sz="1100" b="0" kern="1200" noProof="0" dirty="0"/>
            <a:t>Tourism professional with extensive experience, having worked with tourism industry pioneers such as Disneyland Paris and </a:t>
          </a:r>
          <a:r>
            <a:rPr lang="en-GB" sz="1100" b="0" kern="1200" noProof="0" dirty="0" err="1"/>
            <a:t>Santapark</a:t>
          </a:r>
          <a:r>
            <a:rPr lang="en-GB" sz="1100" b="0" kern="1200" noProof="0" dirty="0"/>
            <a:t> in Rovaniemi.</a:t>
          </a:r>
        </a:p>
        <a:p>
          <a:pPr marL="57150" lvl="1" indent="-57150" algn="l" defTabSz="488950">
            <a:lnSpc>
              <a:spcPct val="90000"/>
            </a:lnSpc>
            <a:spcBef>
              <a:spcPct val="0"/>
            </a:spcBef>
            <a:spcAft>
              <a:spcPct val="15000"/>
            </a:spcAft>
            <a:buFont typeface="Wingdings" panose="05000000000000000000" pitchFamily="2" charset="2"/>
            <a:buChar char="§"/>
          </a:pPr>
          <a:r>
            <a:rPr lang="en-GB" sz="1100" b="0" kern="1200" noProof="0" dirty="0"/>
            <a:t>Focus on </a:t>
          </a:r>
          <a:r>
            <a:rPr lang="en-US" sz="1100" b="0" i="0" kern="1200" dirty="0"/>
            <a:t>developing data driven smart tourism solutions to tourism destinations in Finland and internationally.</a:t>
          </a:r>
          <a:endParaRPr lang="en-GB" sz="1100" b="0" kern="1200" noProof="0" dirty="0"/>
        </a:p>
      </dsp:txBody>
      <dsp:txXfrm rot="10800000">
        <a:off x="2202018" y="1306"/>
        <a:ext cx="3943831" cy="2146913"/>
      </dsp:txXfrm>
    </dsp:sp>
    <dsp:sp modelId="{388D052D-3564-40A9-8E29-438F466D1462}">
      <dsp:nvSpPr>
        <dsp:cNvPr id="0" name=""/>
        <dsp:cNvSpPr/>
      </dsp:nvSpPr>
      <dsp:spPr>
        <a:xfrm>
          <a:off x="600593" y="0"/>
          <a:ext cx="2146913" cy="2146913"/>
        </a:xfrm>
        <a:prstGeom prst="ellipse">
          <a:avLst/>
        </a:prstGeom>
        <a:blipFill rotWithShape="1">
          <a:blip xmlns:r="http://schemas.openxmlformats.org/officeDocument/2006/relationships" r:embed="rId1"/>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437F9C-3750-4E35-B76E-917000472654}">
      <dsp:nvSpPr>
        <dsp:cNvPr id="0" name=""/>
        <dsp:cNvSpPr/>
      </dsp:nvSpPr>
      <dsp:spPr>
        <a:xfrm rot="10800000">
          <a:off x="1665290" y="2789089"/>
          <a:ext cx="4480559" cy="21469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729" tIns="53340" rIns="99568" bIns="53340" numCol="1" spcCol="1270" anchor="t" anchorCtr="0">
          <a:noAutofit/>
        </a:bodyPr>
        <a:lstStyle/>
        <a:p>
          <a:pPr marL="0" lvl="0" indent="0" algn="l" defTabSz="622300">
            <a:lnSpc>
              <a:spcPct val="90000"/>
            </a:lnSpc>
            <a:spcBef>
              <a:spcPct val="0"/>
            </a:spcBef>
            <a:spcAft>
              <a:spcPct val="35000"/>
            </a:spcAft>
            <a:buNone/>
          </a:pPr>
          <a:r>
            <a:rPr lang="es-ES" sz="1400" b="1" i="0" u="none" kern="1200" dirty="0" err="1"/>
            <a:t>Tomáš</a:t>
          </a:r>
          <a:r>
            <a:rPr lang="es-ES" sz="1400" b="1" i="0" u="none" kern="1200" dirty="0"/>
            <a:t> </a:t>
          </a:r>
          <a:r>
            <a:rPr lang="es-ES" sz="1400" b="1" i="0" u="none" kern="1200" dirty="0" err="1"/>
            <a:t>Gajdošík</a:t>
          </a:r>
          <a:endParaRPr lang="es-ES" sz="1400" b="1" kern="1200" dirty="0"/>
        </a:p>
        <a:p>
          <a:pPr marL="57150" lvl="1" indent="-57150" algn="l" defTabSz="488950">
            <a:lnSpc>
              <a:spcPct val="90000"/>
            </a:lnSpc>
            <a:spcBef>
              <a:spcPct val="0"/>
            </a:spcBef>
            <a:spcAft>
              <a:spcPct val="15000"/>
            </a:spcAft>
            <a:buChar char="•"/>
          </a:pPr>
          <a:r>
            <a:rPr lang="en-US" sz="1100" b="0" i="0" kern="1200" dirty="0"/>
            <a:t>Associate professor at the Department of Tourism, Faculty of Economics, Matej Bel University, Slovakia. </a:t>
          </a:r>
          <a:endParaRPr lang="en-GB" sz="1100" kern="1200" noProof="0" dirty="0"/>
        </a:p>
        <a:p>
          <a:pPr marL="57150" lvl="1" indent="-57150" algn="l" defTabSz="488950">
            <a:lnSpc>
              <a:spcPct val="90000"/>
            </a:lnSpc>
            <a:spcBef>
              <a:spcPct val="0"/>
            </a:spcBef>
            <a:spcAft>
              <a:spcPct val="15000"/>
            </a:spcAft>
            <a:buChar char="•"/>
          </a:pPr>
          <a:r>
            <a:rPr lang="en-US" sz="1100" b="1" i="0" kern="1200" dirty="0"/>
            <a:t>Research focus</a:t>
          </a:r>
          <a:r>
            <a:rPr lang="en-US" sz="1100" b="0" i="0" kern="1200" dirty="0"/>
            <a:t>: smart tourism, data analytics and tourism information technologies. </a:t>
          </a:r>
          <a:endParaRPr lang="en-GB" sz="1100" kern="1200" noProof="0" dirty="0"/>
        </a:p>
        <a:p>
          <a:pPr marL="57150" lvl="1" indent="-57150" algn="l" defTabSz="488950">
            <a:lnSpc>
              <a:spcPct val="90000"/>
            </a:lnSpc>
            <a:spcBef>
              <a:spcPct val="0"/>
            </a:spcBef>
            <a:spcAft>
              <a:spcPct val="15000"/>
            </a:spcAft>
            <a:buChar char="•"/>
          </a:pPr>
          <a:r>
            <a:rPr lang="en-US" sz="1100" b="0" i="0" kern="1200" dirty="0"/>
            <a:t>Closely cooperates several destination management organizations and public bodies. </a:t>
          </a:r>
          <a:endParaRPr lang="en-GB" sz="1100" kern="1200" noProof="0" dirty="0"/>
        </a:p>
        <a:p>
          <a:pPr marL="57150" lvl="1" indent="-57150" algn="l" defTabSz="488950">
            <a:lnSpc>
              <a:spcPct val="90000"/>
            </a:lnSpc>
            <a:spcBef>
              <a:spcPct val="0"/>
            </a:spcBef>
            <a:spcAft>
              <a:spcPct val="15000"/>
            </a:spcAft>
            <a:buChar char="•"/>
          </a:pPr>
          <a:r>
            <a:rPr lang="en-US" sz="1100" b="0" i="0" kern="1200" dirty="0"/>
            <a:t>Member of IFITT (International Federation for IT and Travel &amp; Tourism) and AIEST (International Association of Scientific Experts in Tourism).</a:t>
          </a:r>
          <a:endParaRPr lang="en-GB" sz="1100" kern="1200" noProof="0" dirty="0"/>
        </a:p>
      </dsp:txBody>
      <dsp:txXfrm rot="10800000">
        <a:off x="2202018" y="2789089"/>
        <a:ext cx="3943831" cy="2146913"/>
      </dsp:txXfrm>
    </dsp:sp>
    <dsp:sp modelId="{DBFA05D9-AA41-4143-AD7E-58F5D4C700D9}">
      <dsp:nvSpPr>
        <dsp:cNvPr id="0" name=""/>
        <dsp:cNvSpPr/>
      </dsp:nvSpPr>
      <dsp:spPr>
        <a:xfrm>
          <a:off x="591833" y="2789089"/>
          <a:ext cx="2146913" cy="2146913"/>
        </a:xfrm>
        <a:prstGeom prst="ellipse">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E8D7F-2781-435B-B5A2-FDC8AEED3913}">
      <dsp:nvSpPr>
        <dsp:cNvPr id="0" name=""/>
        <dsp:cNvSpPr/>
      </dsp:nvSpPr>
      <dsp:spPr>
        <a:xfrm rot="10800000">
          <a:off x="1692843" y="1527439"/>
          <a:ext cx="4480559" cy="22571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329" tIns="60960" rIns="113792" bIns="60960" numCol="1" spcCol="1270" anchor="t" anchorCtr="0">
          <a:noAutofit/>
        </a:bodyPr>
        <a:lstStyle/>
        <a:p>
          <a:pPr marL="0" lvl="0" indent="0" algn="l" defTabSz="711200">
            <a:lnSpc>
              <a:spcPct val="90000"/>
            </a:lnSpc>
            <a:spcBef>
              <a:spcPct val="0"/>
            </a:spcBef>
            <a:spcAft>
              <a:spcPct val="35000"/>
            </a:spcAft>
            <a:buNone/>
          </a:pPr>
          <a:r>
            <a:rPr lang="en-GB" sz="1600" b="1" kern="1200" noProof="0"/>
            <a:t>Niklas Masuch</a:t>
          </a:r>
          <a:endParaRPr lang="en-GB" sz="1600" b="1" kern="1200" noProof="0" dirty="0"/>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noProof="0"/>
            <a:t>Project Manager, Destination Data Platform (DDP) at Gothenburg &amp; Co</a:t>
          </a:r>
          <a:endParaRPr lang="en-US" sz="1200" kern="1200" noProof="0" dirty="0"/>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noProof="0"/>
            <a:t>Travel tech professional with a background in Business Development and R&amp;D specialized in customer insights (CRM/CDP).</a:t>
          </a:r>
          <a:endParaRPr lang="en-US" sz="1200" kern="1200" noProof="0" dirty="0"/>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noProof="0"/>
            <a:t>Focus on digital transformation and </a:t>
          </a:r>
          <a:r>
            <a:rPr lang="en-US" sz="1200" kern="1200"/>
            <a:t>how new technology can change, improve and not least simplify interaction and satisfaction with the customer/visitor.   </a:t>
          </a:r>
          <a:r>
            <a:rPr lang="en-US" sz="1200" kern="1200" noProof="0"/>
            <a:t> </a:t>
          </a:r>
          <a:endParaRPr lang="en-US" sz="1200" kern="1200" noProof="0" dirty="0"/>
        </a:p>
      </dsp:txBody>
      <dsp:txXfrm rot="10800000">
        <a:off x="2257124" y="1527439"/>
        <a:ext cx="3916278" cy="2257124"/>
      </dsp:txXfrm>
    </dsp:sp>
    <dsp:sp modelId="{848A0397-C858-4189-8806-828A36DAEA76}">
      <dsp:nvSpPr>
        <dsp:cNvPr id="0" name=""/>
        <dsp:cNvSpPr/>
      </dsp:nvSpPr>
      <dsp:spPr>
        <a:xfrm>
          <a:off x="564281" y="1527439"/>
          <a:ext cx="2257124" cy="225712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3DE46-5BB2-4E6C-B6CD-1753280FEE3E}">
      <dsp:nvSpPr>
        <dsp:cNvPr id="0" name=""/>
        <dsp:cNvSpPr/>
      </dsp:nvSpPr>
      <dsp:spPr>
        <a:xfrm>
          <a:off x="2042609" y="0"/>
          <a:ext cx="2042608" cy="1373413"/>
        </a:xfrm>
        <a:prstGeom prst="trapezoid">
          <a:avLst>
            <a:gd name="adj" fmla="val 7436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noProof="0" dirty="0"/>
            <a:t>Fear</a:t>
          </a:r>
          <a:r>
            <a:rPr lang="sk-SK" sz="2200" kern="1200" dirty="0"/>
            <a:t> </a:t>
          </a:r>
          <a:br>
            <a:rPr lang="sk-SK" sz="2200" kern="1200" dirty="0"/>
          </a:br>
          <a:r>
            <a:rPr lang="sk-SK" sz="2200" kern="1200" dirty="0"/>
            <a:t>of </a:t>
          </a:r>
          <a:r>
            <a:rPr lang="en-GB" sz="2200" kern="1200" noProof="0" dirty="0"/>
            <a:t>leakages</a:t>
          </a:r>
        </a:p>
      </dsp:txBody>
      <dsp:txXfrm>
        <a:off x="2042609" y="0"/>
        <a:ext cx="2042608" cy="1373413"/>
      </dsp:txXfrm>
    </dsp:sp>
    <dsp:sp modelId="{CF25ECC6-5D0C-4A42-9778-3C544C66829F}">
      <dsp:nvSpPr>
        <dsp:cNvPr id="0" name=""/>
        <dsp:cNvSpPr/>
      </dsp:nvSpPr>
      <dsp:spPr>
        <a:xfrm>
          <a:off x="1021304" y="1373413"/>
          <a:ext cx="4085217" cy="1373413"/>
        </a:xfrm>
        <a:prstGeom prst="trapezoid">
          <a:avLst>
            <a:gd name="adj" fmla="val 74363"/>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noProof="0" dirty="0"/>
            <a:t>Fear</a:t>
          </a:r>
          <a:r>
            <a:rPr lang="sk-SK" sz="2200" kern="1200" dirty="0"/>
            <a:t> of </a:t>
          </a:r>
          <a:r>
            <a:rPr lang="en-GB" sz="2200" kern="1200" noProof="0" dirty="0"/>
            <a:t>misusing</a:t>
          </a:r>
          <a:r>
            <a:rPr lang="sk-SK" sz="2200" kern="1200" dirty="0"/>
            <a:t> the </a:t>
          </a:r>
          <a:r>
            <a:rPr lang="en-GB" sz="2200" kern="1200" noProof="0" dirty="0"/>
            <a:t>data</a:t>
          </a:r>
        </a:p>
      </dsp:txBody>
      <dsp:txXfrm>
        <a:off x="1736217" y="1373413"/>
        <a:ext cx="2655391" cy="1373413"/>
      </dsp:txXfrm>
    </dsp:sp>
    <dsp:sp modelId="{76C5B86D-E608-49DA-8388-0A30004256B3}">
      <dsp:nvSpPr>
        <dsp:cNvPr id="0" name=""/>
        <dsp:cNvSpPr/>
      </dsp:nvSpPr>
      <dsp:spPr>
        <a:xfrm>
          <a:off x="0" y="2746826"/>
          <a:ext cx="6127826" cy="1373413"/>
        </a:xfrm>
        <a:prstGeom prst="trapezoid">
          <a:avLst>
            <a:gd name="adj" fmla="val 74363"/>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noProof="0" dirty="0"/>
            <a:t>Lack</a:t>
          </a:r>
          <a:r>
            <a:rPr lang="sk-SK" sz="2200" kern="1200" dirty="0"/>
            <a:t> of </a:t>
          </a:r>
          <a:r>
            <a:rPr lang="en-GB" sz="2200" kern="1200" noProof="0" dirty="0"/>
            <a:t>confidence</a:t>
          </a:r>
        </a:p>
      </dsp:txBody>
      <dsp:txXfrm>
        <a:off x="1072369" y="2746826"/>
        <a:ext cx="3983087" cy="137341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2140E-CE52-40E1-8A74-937B9B7F7B6B}" type="datetimeFigureOut">
              <a:rPr lang="es-ES" smtClean="0"/>
              <a:t>09/05/2023</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C1662-511E-4E20-8878-01CEB3974B63}" type="slidenum">
              <a:rPr lang="es-ES" smtClean="0"/>
              <a:t>‹#›</a:t>
            </a:fld>
            <a:endParaRPr lang="es-ES"/>
          </a:p>
        </p:txBody>
      </p:sp>
    </p:spTree>
    <p:extLst>
      <p:ext uri="{BB962C8B-B14F-4D97-AF65-F5344CB8AC3E}">
        <p14:creationId xmlns:p14="http://schemas.microsoft.com/office/powerpoint/2010/main" val="328728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546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10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6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0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22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2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59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56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2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a:ln>
                  <a:noFill/>
                </a:ln>
                <a:solidFill>
                  <a:srgbClr val="2842A2"/>
                </a:solidFill>
                <a:effectLst/>
                <a:uLnTx/>
                <a:uFillTx/>
                <a:latin typeface="Gadugi"/>
                <a:ea typeface="Gadugi"/>
                <a:cs typeface="+mn-cs"/>
              </a:rPr>
              <a:t>Q&amp;A session, 10 minutes 12:15 – 12:25 </a:t>
            </a:r>
          </a:p>
        </p:txBody>
      </p:sp>
      <p:sp>
        <p:nvSpPr>
          <p:cNvPr id="837" name="Google Shape;837;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475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19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18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898525" rtl="0" eaLnBrk="1" fontAlgn="auto" latinLnBrk="0" hangingPunct="1">
              <a:lnSpc>
                <a:spcPct val="100000"/>
              </a:lnSpc>
              <a:spcBef>
                <a:spcPts val="0"/>
              </a:spcBef>
              <a:spcAft>
                <a:spcPts val="1200"/>
              </a:spcAft>
              <a:buClr>
                <a:srgbClr val="000000"/>
              </a:buClr>
              <a:buSzTx/>
              <a:buFontTx/>
              <a:buNone/>
              <a:tabLst/>
              <a:defRPr/>
            </a:pPr>
            <a:r>
              <a:rPr lang="en-US" sz="1200" kern="0">
                <a:solidFill>
                  <a:srgbClr val="2842A2"/>
                </a:solidFill>
                <a:latin typeface="Gadugi" panose="020B0502040204020203" pitchFamily="34" charset="0"/>
                <a:ea typeface="Gadugi" panose="020B0502040204020203" pitchFamily="34" charset="0"/>
                <a:cs typeface="Arial"/>
                <a:sym typeface="Arial"/>
              </a:rPr>
              <a:t>Promoted</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by </a:t>
            </a:r>
            <a:r>
              <a:rPr kumimoji="0" lang="en-US" sz="120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the</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European Commission - DG GROW</a:t>
            </a:r>
            <a:r>
              <a:rPr kumimoji="0" lang="en-US" sz="120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the Smart Tourism Destinations Project is managed by </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Intellera Consulting</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CARSA</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the </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University of Malaga</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and </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PwC EU Services</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a:t>
            </a:r>
          </a:p>
          <a:p>
            <a:pPr marL="0" marR="0" lvl="0" indent="0" algn="just" defTabSz="898525" rtl="0" eaLnBrk="1" fontAlgn="auto" latinLnBrk="0" hangingPunct="1">
              <a:lnSpc>
                <a:spcPct val="100000"/>
              </a:lnSpc>
              <a:spcBef>
                <a:spcPts val="0"/>
              </a:spcBef>
              <a:spcAft>
                <a:spcPts val="1200"/>
              </a:spcAft>
              <a:buClr>
                <a:srgbClr val="000000"/>
              </a:buClr>
              <a:buSzTx/>
              <a:buFontTx/>
              <a:buNone/>
              <a:tabLst/>
              <a:defRPr/>
            </a:pPr>
            <a:endParaRPr lang="en-US" sz="1200" kern="0">
              <a:solidFill>
                <a:srgbClr val="2842A2"/>
              </a:solidFill>
              <a:latin typeface="Gadugi" panose="020B0502040204020203" pitchFamily="34" charset="0"/>
              <a:ea typeface="Gadugi" panose="020B0502040204020203" pitchFamily="34" charset="0"/>
              <a:cs typeface="Arial"/>
              <a:sym typeface="Arial"/>
            </a:endParaRPr>
          </a:p>
          <a:p>
            <a:pPr marL="0" marR="0" lvl="0" indent="0" algn="just" defTabSz="898525" rtl="0" eaLnBrk="1" fontAlgn="auto" latinLnBrk="0" hangingPunct="1">
              <a:lnSpc>
                <a:spcPct val="100000"/>
              </a:lnSpc>
              <a:spcBef>
                <a:spcPts val="0"/>
              </a:spcBef>
              <a:spcAft>
                <a:spcPts val="1200"/>
              </a:spcAft>
              <a:buClr>
                <a:srgbClr val="000000"/>
              </a:buClr>
              <a:buSzTx/>
              <a:buFontTx/>
              <a:buNone/>
              <a:tabLst/>
              <a:defRPr/>
            </a:pPr>
            <a:r>
              <a:rPr lang="en-US" sz="1200" kern="0">
                <a:solidFill>
                  <a:srgbClr val="2842A2"/>
                </a:solidFill>
                <a:latin typeface="Gadugi" panose="020B0502040204020203" pitchFamily="34" charset="0"/>
                <a:ea typeface="Gadugi" panose="020B0502040204020203" pitchFamily="34" charset="0"/>
                <a:cs typeface="Arial"/>
                <a:sym typeface="Arial"/>
              </a:rPr>
              <a:t>The project aims </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to </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support EU destinations implementing data-driven approaches to make tourism more sustainable and accessible</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With the help of </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10 independent experts </a:t>
            </a:r>
            <a:r>
              <a:rPr kumimoji="0" lang="en-US" sz="12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including private sectors practitioners and academic researchers, destinations will learn how to improve tourism management through the use of data and of technological innovation.</a:t>
            </a:r>
          </a:p>
          <a:p>
            <a:pPr marL="0" marR="0" lvl="0" indent="0" algn="just" defTabSz="898525" rtl="0" eaLnBrk="1" fontAlgn="auto" latinLnBrk="0" hangingPunct="1">
              <a:lnSpc>
                <a:spcPct val="100000"/>
              </a:lnSpc>
              <a:spcBef>
                <a:spcPts val="0"/>
              </a:spcBef>
              <a:spcAft>
                <a:spcPts val="1200"/>
              </a:spcAft>
              <a:buClr>
                <a:srgbClr val="000000"/>
              </a:buClr>
              <a:buSzTx/>
              <a:buFontTx/>
              <a:buNone/>
              <a:tabLst/>
              <a:defRPr/>
            </a:pPr>
            <a:endPar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endParaRPr>
          </a:p>
          <a:p>
            <a:pPr marL="0" marR="0" lvl="0" indent="0" algn="just" defTabSz="898525" rtl="0" eaLnBrk="1" fontAlgn="auto" latinLnBrk="0" hangingPunct="1">
              <a:lnSpc>
                <a:spcPct val="100000"/>
              </a:lnSpc>
              <a:spcBef>
                <a:spcPts val="0"/>
              </a:spcBef>
              <a:spcAft>
                <a:spcPts val="1200"/>
              </a:spcAft>
              <a:buClr>
                <a:srgbClr val="000000"/>
              </a:buClr>
              <a:buSzTx/>
              <a:buFontTx/>
              <a:buNone/>
              <a:tabLst/>
              <a:defRPr/>
            </a:pP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48 Destinations </a:t>
            </a:r>
            <a:r>
              <a:rPr kumimoji="0" lang="en-US" sz="120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have been selected to be part of the Project, having the possibility to:</a:t>
            </a:r>
            <a:endPar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endParaRPr>
          </a:p>
          <a:p>
            <a:pPr marL="285750" indent="-285750" defTabSz="898525">
              <a:buClr>
                <a:srgbClr val="000000"/>
              </a:buClr>
              <a:buFont typeface="Arial" panose="020B0604020202020204" pitchFamily="34" charset="0"/>
              <a:buChar char="•"/>
              <a:defRPr/>
            </a:pPr>
            <a:r>
              <a:rPr lang="en-US" sz="1200" b="1" kern="0">
                <a:solidFill>
                  <a:srgbClr val="2842A2"/>
                </a:solidFill>
                <a:latin typeface="Gadugi" panose="020B0502040204020203" pitchFamily="34" charset="0"/>
                <a:ea typeface="Gadugi" panose="020B0502040204020203" pitchFamily="34" charset="0"/>
                <a:cs typeface="Arial"/>
                <a:sym typeface="Arial"/>
              </a:rPr>
              <a:t>Improve their data management skills for tourism</a:t>
            </a:r>
          </a:p>
          <a:p>
            <a:pPr marL="285750" marR="0" lvl="0" indent="-285750" algn="l" defTabSz="89852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Learn from experts and peers</a:t>
            </a:r>
          </a:p>
          <a:p>
            <a:pPr marL="285750" marR="0" lvl="0" indent="-285750" algn="l" defTabSz="898525"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200" b="1" kern="0">
                <a:solidFill>
                  <a:srgbClr val="2842A2"/>
                </a:solidFill>
                <a:latin typeface="Gadugi" panose="020B0502040204020203" pitchFamily="34" charset="0"/>
                <a:ea typeface="Gadugi" panose="020B0502040204020203" pitchFamily="34" charset="0"/>
                <a:cs typeface="Arial"/>
                <a:sym typeface="Arial"/>
              </a:rPr>
              <a:t>Improve their capacity to</a:t>
            </a:r>
            <a:r>
              <a:rPr kumimoji="0" lang="en-US" sz="12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define or improve a roadmap to enhance the data-driven smart tourism capacity of the destination</a:t>
            </a:r>
          </a:p>
          <a:p>
            <a:pPr marR="0" lvl="0" algn="l" defTabSz="898525" rtl="0" eaLnBrk="1" fontAlgn="auto" latinLnBrk="0" hangingPunct="1">
              <a:lnSpc>
                <a:spcPct val="100000"/>
              </a:lnSpc>
              <a:spcBef>
                <a:spcPts val="0"/>
              </a:spcBef>
              <a:spcAft>
                <a:spcPts val="1200"/>
              </a:spcAft>
              <a:buClr>
                <a:srgbClr val="000000"/>
              </a:buClr>
              <a:buSzTx/>
              <a:tabLst/>
              <a:defRPr/>
            </a:pPr>
            <a:r>
              <a:rPr lang="en-US" sz="1200" kern="0">
                <a:solidFill>
                  <a:srgbClr val="2842A2"/>
                </a:solidFill>
                <a:latin typeface="Gadugi" panose="020B0502040204020203" pitchFamily="34" charset="0"/>
                <a:ea typeface="Gadugi" panose="020B0502040204020203" pitchFamily="34" charset="0"/>
                <a:cs typeface="Arial"/>
                <a:sym typeface="Arial"/>
              </a:rPr>
              <a:t>These capacity building activities and materials will be partially available to the wider public, creating a </a:t>
            </a:r>
            <a:r>
              <a:rPr lang="en-US" sz="1200" b="1" kern="0">
                <a:solidFill>
                  <a:srgbClr val="2842A2"/>
                </a:solidFill>
                <a:latin typeface="Gadugi" panose="020B0502040204020203" pitchFamily="34" charset="0"/>
                <a:ea typeface="Gadugi" panose="020B0502040204020203" pitchFamily="34" charset="0"/>
                <a:cs typeface="Arial"/>
                <a:sym typeface="Arial"/>
              </a:rPr>
              <a:t>community of practice </a:t>
            </a:r>
            <a:r>
              <a:rPr lang="en-US" sz="1200" kern="0">
                <a:solidFill>
                  <a:srgbClr val="2842A2"/>
                </a:solidFill>
                <a:latin typeface="Gadugi" panose="020B0502040204020203" pitchFamily="34" charset="0"/>
                <a:ea typeface="Gadugi" panose="020B0502040204020203" pitchFamily="34" charset="0"/>
                <a:cs typeface="Arial"/>
                <a:sym typeface="Arial"/>
              </a:rPr>
              <a:t>of tourism stakeholders.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2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18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695485-E886-4AA8-AE33-59EB0F76D05F}" type="slidenum">
              <a:rPr lang="it-IT" smtClean="0"/>
              <a:t>5</a:t>
            </a:fld>
            <a:endParaRPr lang="it-IT"/>
          </a:p>
        </p:txBody>
      </p:sp>
    </p:spTree>
    <p:extLst>
      <p:ext uri="{BB962C8B-B14F-4D97-AF65-F5344CB8AC3E}">
        <p14:creationId xmlns:p14="http://schemas.microsoft.com/office/powerpoint/2010/main" val="12242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43136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06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4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95485-E886-4AA8-AE33-59EB0F76D05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78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089F-56DC-5016-2707-1AA0EAE947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
          </a:p>
        </p:txBody>
      </p:sp>
      <p:sp>
        <p:nvSpPr>
          <p:cNvPr id="3" name="Subtitle 2">
            <a:extLst>
              <a:ext uri="{FF2B5EF4-FFF2-40B4-BE49-F238E27FC236}">
                <a16:creationId xmlns:a16="http://schemas.microsoft.com/office/drawing/2014/main" id="{D0CB98DF-0AA0-5289-88DA-F6E021B59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
          </a:p>
        </p:txBody>
      </p:sp>
      <p:sp>
        <p:nvSpPr>
          <p:cNvPr id="4" name="Date Placeholder 3">
            <a:extLst>
              <a:ext uri="{FF2B5EF4-FFF2-40B4-BE49-F238E27FC236}">
                <a16:creationId xmlns:a16="http://schemas.microsoft.com/office/drawing/2014/main" id="{2A2DC745-0691-B1BE-3CE2-67DAACF4D534}"/>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5" name="Footer Placeholder 4">
            <a:extLst>
              <a:ext uri="{FF2B5EF4-FFF2-40B4-BE49-F238E27FC236}">
                <a16:creationId xmlns:a16="http://schemas.microsoft.com/office/drawing/2014/main" id="{FFFAE23A-764F-B1C6-63B2-E55EB908C1D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CEB366FC-89A2-727D-616B-1DAD01CDF59C}"/>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328419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5505-E4DA-EDB1-1146-6B619C7E9051}"/>
              </a:ext>
            </a:extLst>
          </p:cNvPr>
          <p:cNvSpPr>
            <a:spLocks noGrp="1"/>
          </p:cNvSpPr>
          <p:nvPr>
            <p:ph type="title"/>
          </p:nvPr>
        </p:nvSpPr>
        <p:spPr/>
        <p:txBody>
          <a:bodyPr/>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D766793A-AA0C-0D88-00AC-BAD29447C4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B4C96557-408A-7F84-0D9C-DA615215D0EA}"/>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5" name="Footer Placeholder 4">
            <a:extLst>
              <a:ext uri="{FF2B5EF4-FFF2-40B4-BE49-F238E27FC236}">
                <a16:creationId xmlns:a16="http://schemas.microsoft.com/office/drawing/2014/main" id="{E0E3D649-679D-005C-5DB4-D723B12CB90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39823BD5-F7DC-C5B2-B081-C6D4A4EA374B}"/>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354805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7C290-FC1E-E96B-7619-5C34D94027F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
          </a:p>
        </p:txBody>
      </p:sp>
      <p:sp>
        <p:nvSpPr>
          <p:cNvPr id="3" name="Vertical Text Placeholder 2">
            <a:extLst>
              <a:ext uri="{FF2B5EF4-FFF2-40B4-BE49-F238E27FC236}">
                <a16:creationId xmlns:a16="http://schemas.microsoft.com/office/drawing/2014/main" id="{57229460-48C7-C34D-BBF6-0ACA3849807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A367DEF8-E6AB-1394-75B7-A5E9A9BC229F}"/>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5" name="Footer Placeholder 4">
            <a:extLst>
              <a:ext uri="{FF2B5EF4-FFF2-40B4-BE49-F238E27FC236}">
                <a16:creationId xmlns:a16="http://schemas.microsoft.com/office/drawing/2014/main" id="{53E81ABB-674B-3539-6501-4C9AEEC06C9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835E375-A4BB-1B0F-7870-AE345DDCD1E9}"/>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126867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19" name="Google Shape;19;p33"/>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Georgia"/>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extLst>
      <p:ext uri="{BB962C8B-B14F-4D97-AF65-F5344CB8AC3E}">
        <p14:creationId xmlns:p14="http://schemas.microsoft.com/office/powerpoint/2010/main" val="354665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D143-AA7D-4AFC-912D-EB0F1ABEB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8B208177-5203-4D56-ACF4-45AAFEE28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438F2BA0-7736-4E86-89A2-28F1DAA63DAA}"/>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55655E26-2ADD-4610-B049-2A65BEA6A04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B9B8230-13E3-43DA-AFDC-AFCA204E339D}"/>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93477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40BC-A4F1-48BD-B31F-CEB3B1D1891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0D20418-A116-445E-82C6-BFBF35914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BC2D979-1170-4EE2-8CEF-D35BF67BA813}"/>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BF6F5B25-00FA-4762-B72A-754DA53411D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4A064F0-A57D-4111-9FE7-1104AA6252A5}"/>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62039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01CE-E189-4386-9293-D6A88CB6CF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E6C53825-08EF-4B87-8D92-1B102F098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1B31F-02B6-417C-8A45-197707CEB5C2}"/>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F08B815F-63BD-4173-8CBA-68C38DA437F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6270E59-A35D-4421-8286-C1A1BB4D729B}"/>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45209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3E07-0902-4B33-984A-8F13C7F90D2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EBD4546-7A31-4368-BDAD-3B81F4717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2838E91-3F44-4F0B-A677-59A55C88B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851084BE-DE80-4B08-9644-9E702CA1C035}"/>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6" name="Footer Placeholder 5">
            <a:extLst>
              <a:ext uri="{FF2B5EF4-FFF2-40B4-BE49-F238E27FC236}">
                <a16:creationId xmlns:a16="http://schemas.microsoft.com/office/drawing/2014/main" id="{A05E60F1-A5C7-47D4-B13F-A328B12DCC2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52FC3AF-3960-4B91-BD16-54C74F8C8BD6}"/>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572133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F27E-52D8-44B9-A722-007D083522DF}"/>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D84F520-833D-4958-BE24-2BDFCC4D4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CCA6C6-A5B5-4FCD-92A6-BE6FA273A1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3D17EB63-BE67-45CB-B394-BBE754FEB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9445E-A691-4B86-A025-484F01A611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B1A9D689-7089-4AC4-9DB1-55BF6418DF6A}"/>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8" name="Footer Placeholder 7">
            <a:extLst>
              <a:ext uri="{FF2B5EF4-FFF2-40B4-BE49-F238E27FC236}">
                <a16:creationId xmlns:a16="http://schemas.microsoft.com/office/drawing/2014/main" id="{11E4EE2B-1A82-4042-9F26-019C64E2F4D6}"/>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BCC7AE09-C7ED-4913-BE74-D3F122C0B46C}"/>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35951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5A63-8DC0-453A-A618-A27DAB27866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0841B7CA-D7B2-40C9-83B7-3C2033E776E9}"/>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4" name="Footer Placeholder 3">
            <a:extLst>
              <a:ext uri="{FF2B5EF4-FFF2-40B4-BE49-F238E27FC236}">
                <a16:creationId xmlns:a16="http://schemas.microsoft.com/office/drawing/2014/main" id="{104317FE-D34D-4311-97EF-7FCB810B471B}"/>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9A3A89FC-6274-4FB7-BF0C-E128101315CF}"/>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943076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7651-A43A-40BD-99CA-21E392BDD884}"/>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3" name="Footer Placeholder 2">
            <a:extLst>
              <a:ext uri="{FF2B5EF4-FFF2-40B4-BE49-F238E27FC236}">
                <a16:creationId xmlns:a16="http://schemas.microsoft.com/office/drawing/2014/main" id="{74ECD608-7DB2-42B9-B4D2-4691329F8F6C}"/>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9F730A59-B582-4CFA-B77F-1F16879085C5}"/>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65513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9932-6957-9FA1-DEB5-8A8F971D5D75}"/>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D5915DF8-3D65-CF3D-4F9F-44AE87CC32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1BED83CE-CEBA-C803-44D1-01BDE4DC03BA}"/>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5" name="Footer Placeholder 4">
            <a:extLst>
              <a:ext uri="{FF2B5EF4-FFF2-40B4-BE49-F238E27FC236}">
                <a16:creationId xmlns:a16="http://schemas.microsoft.com/office/drawing/2014/main" id="{F9E0565F-99D0-535D-537A-93EBCC439848}"/>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79C4DD9F-9333-AE98-5EB6-8770D26C4E50}"/>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66070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7823-E024-4B02-B59D-EB85469D8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8B2145AE-7C01-4818-B76F-623316574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00E60303-F841-40BC-92CA-1B4B9E3F0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41925-A1A0-4799-9818-F56F59EADC0A}"/>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6" name="Footer Placeholder 5">
            <a:extLst>
              <a:ext uri="{FF2B5EF4-FFF2-40B4-BE49-F238E27FC236}">
                <a16:creationId xmlns:a16="http://schemas.microsoft.com/office/drawing/2014/main" id="{9BA173F2-F747-48F8-A29B-83E7CC7EF8A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22A631-1D7A-4C87-A30B-63E382B03FEF}"/>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379616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2AF6-BE58-4738-BCE1-3A1D566AB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FCF9A24-111C-454D-BF60-E38FB5428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5D126237-A993-4A45-810B-D6B38F6B5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1B2A8-CBA0-4CE1-A278-FDBE97A69D0C}"/>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6" name="Footer Placeholder 5">
            <a:extLst>
              <a:ext uri="{FF2B5EF4-FFF2-40B4-BE49-F238E27FC236}">
                <a16:creationId xmlns:a16="http://schemas.microsoft.com/office/drawing/2014/main" id="{374848EE-02EE-41D5-A7C4-0C51BC3AC09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2FD0A66-E419-40BF-B9D4-70C6ABD617BD}"/>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428631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74EF-BDC8-44C2-95A2-C1227ACADDE0}"/>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823426B-8AF1-466B-BE4F-C86718CE0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41EB196-A127-46F5-9817-6484CA779896}"/>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661DA555-63EF-417B-BAC7-93A4C074282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4B4C956-8278-4C88-B717-DD6DCE981395}"/>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3863571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B4CB0-0579-4005-BCEA-FD55058B5A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7DB2CE94-7E2A-40DB-973D-80989CE0CF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DFEC67B-A109-4915-90D3-3A8C2E21A33D}"/>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1EBA5581-8135-4002-B366-78C277ED752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65F2167-F3CC-4FC4-ADCB-A2D705F40080}"/>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929766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19" name="Google Shape;19;p33"/>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Georgia"/>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extLst>
      <p:ext uri="{BB962C8B-B14F-4D97-AF65-F5344CB8AC3E}">
        <p14:creationId xmlns:p14="http://schemas.microsoft.com/office/powerpoint/2010/main" val="133394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30"/>
        <p:cNvGrpSpPr/>
        <p:nvPr/>
      </p:nvGrpSpPr>
      <p:grpSpPr>
        <a:xfrm>
          <a:off x="0" y="0"/>
          <a:ext cx="0" cy="0"/>
          <a:chOff x="0" y="0"/>
          <a:chExt cx="0" cy="0"/>
        </a:xfrm>
      </p:grpSpPr>
      <p:sp>
        <p:nvSpPr>
          <p:cNvPr id="31" name="Google Shape;31;p111"/>
          <p:cNvSpPr txBox="1">
            <a:spLocks noGrp="1"/>
          </p:cNvSpPr>
          <p:nvPr>
            <p:ph type="title"/>
          </p:nvPr>
        </p:nvSpPr>
        <p:spPr>
          <a:xfrm>
            <a:off x="4951413" y="2103439"/>
            <a:ext cx="4936659"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sz="375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1"/>
          <p:cNvSpPr txBox="1">
            <a:spLocks noGrp="1"/>
          </p:cNvSpPr>
          <p:nvPr>
            <p:ph type="subTitle" idx="1"/>
          </p:nvPr>
        </p:nvSpPr>
        <p:spPr>
          <a:xfrm>
            <a:off x="442913"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48750"/>
              <a:buNone/>
              <a:defRPr sz="60938" b="0">
                <a:solidFill>
                  <a:schemeClr val="lt1"/>
                </a:solidFill>
              </a:defRPr>
            </a:lvl1pPr>
            <a:lvl2pPr lvl="1" algn="l">
              <a:lnSpc>
                <a:spcPct val="95000"/>
              </a:lnSpc>
              <a:spcBef>
                <a:spcPts val="0"/>
              </a:spcBef>
              <a:spcAft>
                <a:spcPts val="0"/>
              </a:spcAft>
              <a:buClr>
                <a:schemeClr val="lt1"/>
              </a:buClr>
              <a:buSzPts val="48750"/>
              <a:buNone/>
              <a:defRPr sz="60938">
                <a:solidFill>
                  <a:schemeClr val="lt1"/>
                </a:solidFill>
              </a:defRPr>
            </a:lvl2pPr>
            <a:lvl3pPr lvl="2" algn="l">
              <a:lnSpc>
                <a:spcPct val="95000"/>
              </a:lnSpc>
              <a:spcBef>
                <a:spcPts val="0"/>
              </a:spcBef>
              <a:spcAft>
                <a:spcPts val="0"/>
              </a:spcAft>
              <a:buClr>
                <a:schemeClr val="lt1"/>
              </a:buClr>
              <a:buSzPts val="48750"/>
              <a:buNone/>
              <a:defRPr sz="60938">
                <a:solidFill>
                  <a:schemeClr val="lt1"/>
                </a:solidFill>
              </a:defRPr>
            </a:lvl3pPr>
            <a:lvl4pPr lvl="3" algn="l">
              <a:lnSpc>
                <a:spcPct val="95000"/>
              </a:lnSpc>
              <a:spcBef>
                <a:spcPts val="0"/>
              </a:spcBef>
              <a:spcAft>
                <a:spcPts val="0"/>
              </a:spcAft>
              <a:buClr>
                <a:schemeClr val="lt1"/>
              </a:buClr>
              <a:buSzPts val="48750"/>
              <a:buNone/>
              <a:defRPr sz="60938">
                <a:solidFill>
                  <a:schemeClr val="lt1"/>
                </a:solidFill>
              </a:defRPr>
            </a:lvl4pPr>
            <a:lvl5pPr lvl="4" algn="l">
              <a:lnSpc>
                <a:spcPct val="95000"/>
              </a:lnSpc>
              <a:spcBef>
                <a:spcPts val="0"/>
              </a:spcBef>
              <a:spcAft>
                <a:spcPts val="0"/>
              </a:spcAft>
              <a:buClr>
                <a:schemeClr val="lt1"/>
              </a:buClr>
              <a:buSzPts val="48750"/>
              <a:buNone/>
              <a:defRPr sz="60938">
                <a:solidFill>
                  <a:schemeClr val="lt1"/>
                </a:solidFill>
              </a:defRPr>
            </a:lvl5pPr>
            <a:lvl6pPr lvl="5" algn="l">
              <a:lnSpc>
                <a:spcPct val="95000"/>
              </a:lnSpc>
              <a:spcBef>
                <a:spcPts val="0"/>
              </a:spcBef>
              <a:spcAft>
                <a:spcPts val="0"/>
              </a:spcAft>
              <a:buClr>
                <a:schemeClr val="lt1"/>
              </a:buClr>
              <a:buSzPts val="48750"/>
              <a:buNone/>
              <a:defRPr sz="60938">
                <a:solidFill>
                  <a:schemeClr val="lt1"/>
                </a:solidFill>
              </a:defRPr>
            </a:lvl6pPr>
            <a:lvl7pPr lvl="6" algn="l">
              <a:lnSpc>
                <a:spcPct val="95000"/>
              </a:lnSpc>
              <a:spcBef>
                <a:spcPts val="0"/>
              </a:spcBef>
              <a:spcAft>
                <a:spcPts val="0"/>
              </a:spcAft>
              <a:buClr>
                <a:schemeClr val="lt1"/>
              </a:buClr>
              <a:buSzPts val="48750"/>
              <a:buNone/>
              <a:defRPr sz="60938">
                <a:solidFill>
                  <a:schemeClr val="lt1"/>
                </a:solidFill>
              </a:defRPr>
            </a:lvl7pPr>
            <a:lvl8pPr lvl="7" algn="l">
              <a:lnSpc>
                <a:spcPct val="95000"/>
              </a:lnSpc>
              <a:spcBef>
                <a:spcPts val="0"/>
              </a:spcBef>
              <a:spcAft>
                <a:spcPts val="0"/>
              </a:spcAft>
              <a:buClr>
                <a:schemeClr val="lt1"/>
              </a:buClr>
              <a:buSzPts val="48750"/>
              <a:buNone/>
              <a:defRPr sz="60938">
                <a:solidFill>
                  <a:schemeClr val="lt1"/>
                </a:solidFill>
              </a:defRPr>
            </a:lvl8pPr>
            <a:lvl9pPr lvl="8" algn="l">
              <a:lnSpc>
                <a:spcPct val="95000"/>
              </a:lnSpc>
              <a:spcBef>
                <a:spcPts val="0"/>
              </a:spcBef>
              <a:spcAft>
                <a:spcPts val="0"/>
              </a:spcAft>
              <a:buClr>
                <a:schemeClr val="lt1"/>
              </a:buClr>
              <a:buSzPts val="48750"/>
              <a:buNone/>
              <a:defRPr sz="60938">
                <a:solidFill>
                  <a:schemeClr val="lt1"/>
                </a:solidFill>
              </a:defRPr>
            </a:lvl9pPr>
          </a:lstStyle>
          <a:p>
            <a:endParaRPr/>
          </a:p>
        </p:txBody>
      </p:sp>
    </p:spTree>
    <p:extLst>
      <p:ext uri="{BB962C8B-B14F-4D97-AF65-F5344CB8AC3E}">
        <p14:creationId xmlns:p14="http://schemas.microsoft.com/office/powerpoint/2010/main" val="2826771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D143-AA7D-4AFC-912D-EB0F1ABEB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8B208177-5203-4D56-ACF4-45AAFEE28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438F2BA0-7736-4E86-89A2-28F1DAA63DAA}"/>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55655E26-2ADD-4610-B049-2A65BEA6A04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B9B8230-13E3-43DA-AFDC-AFCA204E339D}"/>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34524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40BC-A4F1-48BD-B31F-CEB3B1D1891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0D20418-A116-445E-82C6-BFBF35914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BC2D979-1170-4EE2-8CEF-D35BF67BA813}"/>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BF6F5B25-00FA-4762-B72A-754DA53411D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4A064F0-A57D-4111-9FE7-1104AA6252A5}"/>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707117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01CE-E189-4386-9293-D6A88CB6CF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E6C53825-08EF-4B87-8D92-1B102F0981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1B31F-02B6-417C-8A45-197707CEB5C2}"/>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F08B815F-63BD-4173-8CBA-68C38DA437F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6270E59-A35D-4421-8286-C1A1BB4D729B}"/>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207665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3E07-0902-4B33-984A-8F13C7F90D2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EBD4546-7A31-4368-BDAD-3B81F4717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62838E91-3F44-4F0B-A677-59A55C88B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851084BE-DE80-4B08-9644-9E702CA1C035}"/>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6" name="Footer Placeholder 5">
            <a:extLst>
              <a:ext uri="{FF2B5EF4-FFF2-40B4-BE49-F238E27FC236}">
                <a16:creationId xmlns:a16="http://schemas.microsoft.com/office/drawing/2014/main" id="{A05E60F1-A5C7-47D4-B13F-A328B12DCC2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52FC3AF-3960-4B91-BD16-54C74F8C8BD6}"/>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80235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C4F9-C99F-2F7F-EF12-DCD81BFE564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
          </a:p>
        </p:txBody>
      </p:sp>
      <p:sp>
        <p:nvSpPr>
          <p:cNvPr id="3" name="Text Placeholder 2">
            <a:extLst>
              <a:ext uri="{FF2B5EF4-FFF2-40B4-BE49-F238E27FC236}">
                <a16:creationId xmlns:a16="http://schemas.microsoft.com/office/drawing/2014/main" id="{6C2B34A2-2B2D-379B-A9FE-BFA2F6E55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AA3A18-34CE-188E-0B17-8CE0418BA413}"/>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5" name="Footer Placeholder 4">
            <a:extLst>
              <a:ext uri="{FF2B5EF4-FFF2-40B4-BE49-F238E27FC236}">
                <a16:creationId xmlns:a16="http://schemas.microsoft.com/office/drawing/2014/main" id="{4B4587CA-DBB9-6060-2B6F-28CB140C75D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5C50B91-9F85-9B67-042B-088348DB5AD5}"/>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3897253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F27E-52D8-44B9-A722-007D083522DF}"/>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D84F520-833D-4958-BE24-2BDFCC4D4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CCA6C6-A5B5-4FCD-92A6-BE6FA273A1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3D17EB63-BE67-45CB-B394-BBE754FEB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9445E-A691-4B86-A025-484F01A611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B1A9D689-7089-4AC4-9DB1-55BF6418DF6A}"/>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8" name="Footer Placeholder 7">
            <a:extLst>
              <a:ext uri="{FF2B5EF4-FFF2-40B4-BE49-F238E27FC236}">
                <a16:creationId xmlns:a16="http://schemas.microsoft.com/office/drawing/2014/main" id="{11E4EE2B-1A82-4042-9F26-019C64E2F4D6}"/>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BCC7AE09-C7ED-4913-BE74-D3F122C0B46C}"/>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571595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5A63-8DC0-453A-A618-A27DAB27866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0841B7CA-D7B2-40C9-83B7-3C2033E776E9}"/>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4" name="Footer Placeholder 3">
            <a:extLst>
              <a:ext uri="{FF2B5EF4-FFF2-40B4-BE49-F238E27FC236}">
                <a16:creationId xmlns:a16="http://schemas.microsoft.com/office/drawing/2014/main" id="{104317FE-D34D-4311-97EF-7FCB810B471B}"/>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9A3A89FC-6274-4FB7-BF0C-E128101315CF}"/>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664477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7651-A43A-40BD-99CA-21E392BDD884}"/>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3" name="Footer Placeholder 2">
            <a:extLst>
              <a:ext uri="{FF2B5EF4-FFF2-40B4-BE49-F238E27FC236}">
                <a16:creationId xmlns:a16="http://schemas.microsoft.com/office/drawing/2014/main" id="{74ECD608-7DB2-42B9-B4D2-4691329F8F6C}"/>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9F730A59-B582-4CFA-B77F-1F16879085C5}"/>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88063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7823-E024-4B02-B59D-EB85469D8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8B2145AE-7C01-4818-B76F-623316574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00E60303-F841-40BC-92CA-1B4B9E3F0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41925-A1A0-4799-9818-F56F59EADC0A}"/>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6" name="Footer Placeholder 5">
            <a:extLst>
              <a:ext uri="{FF2B5EF4-FFF2-40B4-BE49-F238E27FC236}">
                <a16:creationId xmlns:a16="http://schemas.microsoft.com/office/drawing/2014/main" id="{9BA173F2-F747-48F8-A29B-83E7CC7EF8A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22A631-1D7A-4C87-A30B-63E382B03FEF}"/>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1665798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2AF6-BE58-4738-BCE1-3A1D566AB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FCF9A24-111C-454D-BF60-E38FB5428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5D126237-A993-4A45-810B-D6B38F6B5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1B2A8-CBA0-4CE1-A278-FDBE97A69D0C}"/>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6" name="Footer Placeholder 5">
            <a:extLst>
              <a:ext uri="{FF2B5EF4-FFF2-40B4-BE49-F238E27FC236}">
                <a16:creationId xmlns:a16="http://schemas.microsoft.com/office/drawing/2014/main" id="{374848EE-02EE-41D5-A7C4-0C51BC3AC09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2FD0A66-E419-40BF-B9D4-70C6ABD617BD}"/>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4094337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74EF-BDC8-44C2-95A2-C1227ACADDE0}"/>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823426B-8AF1-466B-BE4F-C86718CE0F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41EB196-A127-46F5-9817-6484CA779896}"/>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661DA555-63EF-417B-BAC7-93A4C074282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4B4C956-8278-4C88-B717-DD6DCE981395}"/>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929318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B4CB0-0579-4005-BCEA-FD55058B5A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7DB2CE94-7E2A-40DB-973D-80989CE0CF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DFEC67B-A109-4915-90D3-3A8C2E21A33D}"/>
              </a:ext>
            </a:extLst>
          </p:cNvPr>
          <p:cNvSpPr>
            <a:spLocks noGrp="1"/>
          </p:cNvSpPr>
          <p:nvPr>
            <p:ph type="dt" sz="half" idx="10"/>
          </p:nvPr>
        </p:nvSpPr>
        <p:spPr/>
        <p:txBody>
          <a:body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1EBA5581-8135-4002-B366-78C277ED752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65F2167-F3CC-4FC4-ADCB-A2D705F40080}"/>
              </a:ext>
            </a:extLst>
          </p:cNvPr>
          <p:cNvSpPr>
            <a:spLocks noGrp="1"/>
          </p:cNvSpPr>
          <p:nvPr>
            <p:ph type="sldNum" sz="quarter" idx="12"/>
          </p:nvPr>
        </p:nvSpPr>
        <p:spPr/>
        <p:txBody>
          <a:bodyPr/>
          <a:lstStyle/>
          <a:p>
            <a:fld id="{87ABE19B-EAFC-4E5F-B1A6-596830C1C74B}" type="slidenum">
              <a:rPr lang="it-IT" smtClean="0"/>
              <a:t>‹#›</a:t>
            </a:fld>
            <a:endParaRPr lang="it-IT"/>
          </a:p>
        </p:txBody>
      </p:sp>
    </p:spTree>
    <p:extLst>
      <p:ext uri="{BB962C8B-B14F-4D97-AF65-F5344CB8AC3E}">
        <p14:creationId xmlns:p14="http://schemas.microsoft.com/office/powerpoint/2010/main" val="2876680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19" name="Google Shape;19;p33"/>
          <p:cNvSpPr txBox="1">
            <a:spLocks noGrp="1"/>
          </p:cNvSpPr>
          <p:nvPr>
            <p:ph type="ctrTitle"/>
          </p:nvPr>
        </p:nvSpPr>
        <p:spPr>
          <a:xfrm>
            <a:off x="442913" y="428625"/>
            <a:ext cx="5473700" cy="2055496"/>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chemeClr val="lt1"/>
              </a:buClr>
              <a:buSzPts val="5000"/>
              <a:buFont typeface="Georgia"/>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ubTitle" idx="1"/>
          </p:nvPr>
        </p:nvSpPr>
        <p:spPr>
          <a:xfrm>
            <a:off x="442913" y="3749040"/>
            <a:ext cx="5473700" cy="5943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Tree>
    <p:extLst>
      <p:ext uri="{BB962C8B-B14F-4D97-AF65-F5344CB8AC3E}">
        <p14:creationId xmlns:p14="http://schemas.microsoft.com/office/powerpoint/2010/main" val="399712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30"/>
        <p:cNvGrpSpPr/>
        <p:nvPr/>
      </p:nvGrpSpPr>
      <p:grpSpPr>
        <a:xfrm>
          <a:off x="0" y="0"/>
          <a:ext cx="0" cy="0"/>
          <a:chOff x="0" y="0"/>
          <a:chExt cx="0" cy="0"/>
        </a:xfrm>
      </p:grpSpPr>
      <p:sp>
        <p:nvSpPr>
          <p:cNvPr id="31" name="Google Shape;31;p111"/>
          <p:cNvSpPr txBox="1">
            <a:spLocks noGrp="1"/>
          </p:cNvSpPr>
          <p:nvPr>
            <p:ph type="title"/>
          </p:nvPr>
        </p:nvSpPr>
        <p:spPr>
          <a:xfrm>
            <a:off x="4951413" y="2103439"/>
            <a:ext cx="4936659" cy="256426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00"/>
              <a:buFont typeface="Arial"/>
              <a:buNone/>
              <a:defRPr sz="375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1"/>
          <p:cNvSpPr txBox="1">
            <a:spLocks noGrp="1"/>
          </p:cNvSpPr>
          <p:nvPr>
            <p:ph type="subTitle" idx="1"/>
          </p:nvPr>
        </p:nvSpPr>
        <p:spPr>
          <a:xfrm>
            <a:off x="442913" y="0"/>
            <a:ext cx="4344987" cy="6858000"/>
          </a:xfrm>
          <a:prstGeom prst="rect">
            <a:avLst/>
          </a:prstGeom>
          <a:noFill/>
          <a:ln>
            <a:noFill/>
          </a:ln>
        </p:spPr>
        <p:txBody>
          <a:bodyPr spcFirstLastPara="1" wrap="square" lIns="0" tIns="0" rIns="0" bIns="0" anchor="ctr" anchorCtr="0">
            <a:noAutofit/>
          </a:bodyPr>
          <a:lstStyle>
            <a:lvl1pPr lvl="0" algn="l">
              <a:lnSpc>
                <a:spcPct val="95000"/>
              </a:lnSpc>
              <a:spcBef>
                <a:spcPts val="0"/>
              </a:spcBef>
              <a:spcAft>
                <a:spcPts val="0"/>
              </a:spcAft>
              <a:buClr>
                <a:schemeClr val="lt1"/>
              </a:buClr>
              <a:buSzPts val="48750"/>
              <a:buNone/>
              <a:defRPr sz="60938" b="0">
                <a:solidFill>
                  <a:schemeClr val="lt1"/>
                </a:solidFill>
              </a:defRPr>
            </a:lvl1pPr>
            <a:lvl2pPr lvl="1" algn="l">
              <a:lnSpc>
                <a:spcPct val="95000"/>
              </a:lnSpc>
              <a:spcBef>
                <a:spcPts val="0"/>
              </a:spcBef>
              <a:spcAft>
                <a:spcPts val="0"/>
              </a:spcAft>
              <a:buClr>
                <a:schemeClr val="lt1"/>
              </a:buClr>
              <a:buSzPts val="48750"/>
              <a:buNone/>
              <a:defRPr sz="60938">
                <a:solidFill>
                  <a:schemeClr val="lt1"/>
                </a:solidFill>
              </a:defRPr>
            </a:lvl2pPr>
            <a:lvl3pPr lvl="2" algn="l">
              <a:lnSpc>
                <a:spcPct val="95000"/>
              </a:lnSpc>
              <a:spcBef>
                <a:spcPts val="0"/>
              </a:spcBef>
              <a:spcAft>
                <a:spcPts val="0"/>
              </a:spcAft>
              <a:buClr>
                <a:schemeClr val="lt1"/>
              </a:buClr>
              <a:buSzPts val="48750"/>
              <a:buNone/>
              <a:defRPr sz="60938">
                <a:solidFill>
                  <a:schemeClr val="lt1"/>
                </a:solidFill>
              </a:defRPr>
            </a:lvl3pPr>
            <a:lvl4pPr lvl="3" algn="l">
              <a:lnSpc>
                <a:spcPct val="95000"/>
              </a:lnSpc>
              <a:spcBef>
                <a:spcPts val="0"/>
              </a:spcBef>
              <a:spcAft>
                <a:spcPts val="0"/>
              </a:spcAft>
              <a:buClr>
                <a:schemeClr val="lt1"/>
              </a:buClr>
              <a:buSzPts val="48750"/>
              <a:buNone/>
              <a:defRPr sz="60938">
                <a:solidFill>
                  <a:schemeClr val="lt1"/>
                </a:solidFill>
              </a:defRPr>
            </a:lvl4pPr>
            <a:lvl5pPr lvl="4" algn="l">
              <a:lnSpc>
                <a:spcPct val="95000"/>
              </a:lnSpc>
              <a:spcBef>
                <a:spcPts val="0"/>
              </a:spcBef>
              <a:spcAft>
                <a:spcPts val="0"/>
              </a:spcAft>
              <a:buClr>
                <a:schemeClr val="lt1"/>
              </a:buClr>
              <a:buSzPts val="48750"/>
              <a:buNone/>
              <a:defRPr sz="60938">
                <a:solidFill>
                  <a:schemeClr val="lt1"/>
                </a:solidFill>
              </a:defRPr>
            </a:lvl5pPr>
            <a:lvl6pPr lvl="5" algn="l">
              <a:lnSpc>
                <a:spcPct val="95000"/>
              </a:lnSpc>
              <a:spcBef>
                <a:spcPts val="0"/>
              </a:spcBef>
              <a:spcAft>
                <a:spcPts val="0"/>
              </a:spcAft>
              <a:buClr>
                <a:schemeClr val="lt1"/>
              </a:buClr>
              <a:buSzPts val="48750"/>
              <a:buNone/>
              <a:defRPr sz="60938">
                <a:solidFill>
                  <a:schemeClr val="lt1"/>
                </a:solidFill>
              </a:defRPr>
            </a:lvl6pPr>
            <a:lvl7pPr lvl="6" algn="l">
              <a:lnSpc>
                <a:spcPct val="95000"/>
              </a:lnSpc>
              <a:spcBef>
                <a:spcPts val="0"/>
              </a:spcBef>
              <a:spcAft>
                <a:spcPts val="0"/>
              </a:spcAft>
              <a:buClr>
                <a:schemeClr val="lt1"/>
              </a:buClr>
              <a:buSzPts val="48750"/>
              <a:buNone/>
              <a:defRPr sz="60938">
                <a:solidFill>
                  <a:schemeClr val="lt1"/>
                </a:solidFill>
              </a:defRPr>
            </a:lvl7pPr>
            <a:lvl8pPr lvl="7" algn="l">
              <a:lnSpc>
                <a:spcPct val="95000"/>
              </a:lnSpc>
              <a:spcBef>
                <a:spcPts val="0"/>
              </a:spcBef>
              <a:spcAft>
                <a:spcPts val="0"/>
              </a:spcAft>
              <a:buClr>
                <a:schemeClr val="lt1"/>
              </a:buClr>
              <a:buSzPts val="48750"/>
              <a:buNone/>
              <a:defRPr sz="60938">
                <a:solidFill>
                  <a:schemeClr val="lt1"/>
                </a:solidFill>
              </a:defRPr>
            </a:lvl8pPr>
            <a:lvl9pPr lvl="8" algn="l">
              <a:lnSpc>
                <a:spcPct val="95000"/>
              </a:lnSpc>
              <a:spcBef>
                <a:spcPts val="0"/>
              </a:spcBef>
              <a:spcAft>
                <a:spcPts val="0"/>
              </a:spcAft>
              <a:buClr>
                <a:schemeClr val="lt1"/>
              </a:buClr>
              <a:buSzPts val="48750"/>
              <a:buNone/>
              <a:defRPr sz="60938">
                <a:solidFill>
                  <a:schemeClr val="lt1"/>
                </a:solidFill>
              </a:defRPr>
            </a:lvl9pPr>
          </a:lstStyle>
          <a:p>
            <a:endParaRPr/>
          </a:p>
        </p:txBody>
      </p:sp>
    </p:spTree>
    <p:extLst>
      <p:ext uri="{BB962C8B-B14F-4D97-AF65-F5344CB8AC3E}">
        <p14:creationId xmlns:p14="http://schemas.microsoft.com/office/powerpoint/2010/main" val="1575197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2"/>
        <p:cNvGrpSpPr/>
        <p:nvPr/>
      </p:nvGrpSpPr>
      <p:grpSpPr>
        <a:xfrm>
          <a:off x="0" y="0"/>
          <a:ext cx="0" cy="0"/>
          <a:chOff x="0" y="0"/>
          <a:chExt cx="0" cy="0"/>
        </a:xfrm>
      </p:grpSpPr>
      <p:sp>
        <p:nvSpPr>
          <p:cNvPr id="43" name="Google Shape;43;p39"/>
          <p:cNvSpPr txBox="1">
            <a:spLocks noGrp="1"/>
          </p:cNvSpPr>
          <p:nvPr>
            <p:ph type="body" idx="1"/>
          </p:nvPr>
        </p:nvSpPr>
        <p:spPr>
          <a:xfrm>
            <a:off x="442913" y="2103120"/>
            <a:ext cx="7418387" cy="4073842"/>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lide Number Placeholder 5">
            <a:extLst>
              <a:ext uri="{FF2B5EF4-FFF2-40B4-BE49-F238E27FC236}">
                <a16:creationId xmlns:a16="http://schemas.microsoft.com/office/drawing/2014/main" id="{3FB93944-DC84-4F4E-84F6-B11E86764C4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BE19B-EAFC-4E5F-B1A6-596830C1C74B}"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02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EA5D-4F5E-E39E-DE24-B87FAF2C7FDB}"/>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id="{615D3ED9-3534-AF09-0E55-F6291C025C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Content Placeholder 3">
            <a:extLst>
              <a:ext uri="{FF2B5EF4-FFF2-40B4-BE49-F238E27FC236}">
                <a16:creationId xmlns:a16="http://schemas.microsoft.com/office/drawing/2014/main" id="{9862B124-DA67-3B5C-EB70-4B929E36E6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Date Placeholder 4">
            <a:extLst>
              <a:ext uri="{FF2B5EF4-FFF2-40B4-BE49-F238E27FC236}">
                <a16:creationId xmlns:a16="http://schemas.microsoft.com/office/drawing/2014/main" id="{5F9F12BF-BBFD-6110-BFE4-48BBB943110A}"/>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6" name="Footer Placeholder 5">
            <a:extLst>
              <a:ext uri="{FF2B5EF4-FFF2-40B4-BE49-F238E27FC236}">
                <a16:creationId xmlns:a16="http://schemas.microsoft.com/office/drawing/2014/main" id="{44CC00D8-2ECA-4527-7CE9-4115B0191596}"/>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0921F9FE-34FF-48A7-213D-43DCF09CBF80}"/>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2581140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2" name="Platshållare för text 9">
            <a:extLst>
              <a:ext uri="{FF2B5EF4-FFF2-40B4-BE49-F238E27FC236}">
                <a16:creationId xmlns:a16="http://schemas.microsoft.com/office/drawing/2014/main" id="{D093C26F-E0DA-4A1B-8488-0D0C53CDCFE6}"/>
              </a:ext>
            </a:extLst>
          </p:cNvPr>
          <p:cNvSpPr>
            <a:spLocks noGrp="1"/>
          </p:cNvSpPr>
          <p:nvPr>
            <p:ph type="body" sz="quarter" idx="11" hasCustomPrompt="1"/>
          </p:nvPr>
        </p:nvSpPr>
        <p:spPr>
          <a:xfrm>
            <a:off x="746125" y="1371600"/>
            <a:ext cx="10683875" cy="4675188"/>
          </a:xfrm>
          <a:prstGeom prst="rect">
            <a:avLst/>
          </a:prstGeom>
        </p:spPr>
        <p:txBody>
          <a:bodyPr/>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3500" b="1">
                <a:solidFill>
                  <a:schemeClr val="tx1"/>
                </a:solidFill>
                <a:latin typeface="Arial" panose="020B0604020202020204" pitchFamily="34" charset="0"/>
                <a:cs typeface="Arial" panose="020B0604020202020204" pitchFamily="34" charset="0"/>
              </a:defRPr>
            </a:lvl1pPr>
          </a:lstStyle>
          <a:p>
            <a:pPr lvl="0"/>
            <a:r>
              <a:rPr lang="sv-SE" err="1"/>
              <a:t>Bullet</a:t>
            </a:r>
            <a:r>
              <a:rPr lang="sv-SE"/>
              <a:t> </a:t>
            </a:r>
            <a:r>
              <a:rPr lang="sv-SE" err="1"/>
              <a:t>point</a:t>
            </a:r>
            <a:endParaRPr lang="sv-SE"/>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v-SE" err="1"/>
              <a:t>Bullet</a:t>
            </a:r>
            <a:r>
              <a:rPr lang="sv-SE"/>
              <a:t> </a:t>
            </a:r>
            <a:r>
              <a:rPr lang="sv-SE" err="1"/>
              <a:t>point</a:t>
            </a:r>
            <a:endParaRPr lang="sv-SE"/>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v-SE" err="1"/>
              <a:t>Bullet</a:t>
            </a:r>
            <a:r>
              <a:rPr lang="sv-SE"/>
              <a:t> </a:t>
            </a:r>
            <a:r>
              <a:rPr lang="sv-SE" err="1"/>
              <a:t>point</a:t>
            </a:r>
            <a:endParaRPr lang="sv-SE"/>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v-SE" err="1"/>
              <a:t>Bullet</a:t>
            </a:r>
            <a:r>
              <a:rPr lang="sv-SE"/>
              <a:t> </a:t>
            </a:r>
            <a:r>
              <a:rPr lang="sv-SE" err="1"/>
              <a:t>point</a:t>
            </a:r>
            <a:endParaRPr lang="sv-SE"/>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v-SE" err="1"/>
              <a:t>Bullet</a:t>
            </a:r>
            <a:r>
              <a:rPr lang="sv-SE"/>
              <a:t> </a:t>
            </a:r>
            <a:r>
              <a:rPr lang="sv-SE" err="1"/>
              <a:t>point</a:t>
            </a:r>
            <a:endParaRPr lang="sv-SE"/>
          </a:p>
        </p:txBody>
      </p:sp>
      <p:sp>
        <p:nvSpPr>
          <p:cNvPr id="13" name="textruta 12">
            <a:extLst>
              <a:ext uri="{FF2B5EF4-FFF2-40B4-BE49-F238E27FC236}">
                <a16:creationId xmlns:a16="http://schemas.microsoft.com/office/drawing/2014/main" id="{5AADA799-F230-4E67-9CD6-B7078722C3A8}"/>
              </a:ext>
            </a:extLst>
          </p:cNvPr>
          <p:cNvSpPr txBox="1"/>
          <p:nvPr userDrawn="1"/>
        </p:nvSpPr>
        <p:spPr>
          <a:xfrm>
            <a:off x="260179" y="257187"/>
            <a:ext cx="7697410" cy="369332"/>
          </a:xfrm>
          <a:prstGeom prst="rect">
            <a:avLst/>
          </a:prstGeom>
          <a:noFill/>
          <a:effectLst/>
        </p:spPr>
        <p:txBody>
          <a:bodyPr wrap="square" rtlCol="0">
            <a:spAutoFit/>
          </a:bodyPr>
          <a:lstStyle/>
          <a:p>
            <a:r>
              <a:rPr lang="sv-SE" sz="1800" b="1">
                <a:solidFill>
                  <a:schemeClr val="bg1"/>
                </a:solidFill>
                <a:latin typeface="Arial" panose="020B0604020202020204" pitchFamily="34" charset="0"/>
                <a:cs typeface="Arial" panose="020B0604020202020204" pitchFamily="34" charset="0"/>
              </a:rPr>
              <a:t>Kapitelrubrik</a:t>
            </a:r>
          </a:p>
        </p:txBody>
      </p:sp>
      <p:sp>
        <p:nvSpPr>
          <p:cNvPr id="15" name="Platshållare för text 6">
            <a:extLst>
              <a:ext uri="{FF2B5EF4-FFF2-40B4-BE49-F238E27FC236}">
                <a16:creationId xmlns:a16="http://schemas.microsoft.com/office/drawing/2014/main" id="{CD238F2B-00A8-451F-B0F5-6D004239DD99}"/>
              </a:ext>
            </a:extLst>
          </p:cNvPr>
          <p:cNvSpPr>
            <a:spLocks noGrp="1"/>
          </p:cNvSpPr>
          <p:nvPr>
            <p:ph type="body" sz="quarter" idx="10" hasCustomPrompt="1"/>
          </p:nvPr>
        </p:nvSpPr>
        <p:spPr>
          <a:xfrm>
            <a:off x="271903" y="286497"/>
            <a:ext cx="11543330" cy="36933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tx1"/>
                </a:solidFill>
                <a:latin typeface="Arial" panose="020B0604020202020204" pitchFamily="34" charset="0"/>
                <a:cs typeface="Arial" panose="020B0604020202020204" pitchFamily="34" charset="0"/>
              </a:defRPr>
            </a:lvl1pPr>
            <a:lvl2pPr>
              <a:defRPr sz="3500" i="1"/>
            </a:lvl2pPr>
            <a:lvl3pPr>
              <a:defRPr sz="3500" i="1"/>
            </a:lvl3pPr>
            <a:lvl4pPr>
              <a:defRPr sz="3500" i="1"/>
            </a:lvl4pPr>
            <a:lvl5pPr>
              <a:defRPr sz="3500" i="1"/>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Kapitelrubrik</a:t>
            </a:r>
          </a:p>
        </p:txBody>
      </p:sp>
    </p:spTree>
    <p:extLst>
      <p:ext uri="{BB962C8B-B14F-4D97-AF65-F5344CB8AC3E}">
        <p14:creationId xmlns:p14="http://schemas.microsoft.com/office/powerpoint/2010/main" val="301277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Insert Picture Here.png">
            <a:extLst>
              <a:ext uri="{FF2B5EF4-FFF2-40B4-BE49-F238E27FC236}">
                <a16:creationId xmlns:a16="http://schemas.microsoft.com/office/drawing/2014/main" id="{6F0E2677-3ACC-429F-A03F-20A65A976D47}"/>
              </a:ext>
            </a:extLst>
          </p:cNvPr>
          <p:cNvSpPr>
            <a:spLocks noGrp="1"/>
          </p:cNvSpPr>
          <p:nvPr>
            <p:ph type="pic" sz="half" idx="13"/>
          </p:nvPr>
        </p:nvSpPr>
        <p:spPr>
          <a:xfrm>
            <a:off x="-1" y="-1"/>
            <a:ext cx="8088695" cy="3429001"/>
          </a:xfrm>
          <a:prstGeom prst="rect">
            <a:avLst/>
          </a:prstGeom>
        </p:spPr>
        <p:txBody>
          <a:bodyPr lIns="91439" tIns="45719" rIns="91439" bIns="45719">
            <a:noAutofit/>
          </a:bodyPr>
          <a:lstStyle/>
          <a:p>
            <a:endParaRPr/>
          </a:p>
        </p:txBody>
      </p:sp>
      <p:sp>
        <p:nvSpPr>
          <p:cNvPr id="4" name="Insert Picture Here.png">
            <a:extLst>
              <a:ext uri="{FF2B5EF4-FFF2-40B4-BE49-F238E27FC236}">
                <a16:creationId xmlns:a16="http://schemas.microsoft.com/office/drawing/2014/main" id="{EAE38FA7-332A-4393-B6B9-44502E4C4C0F}"/>
              </a:ext>
            </a:extLst>
          </p:cNvPr>
          <p:cNvSpPr>
            <a:spLocks noGrp="1"/>
          </p:cNvSpPr>
          <p:nvPr>
            <p:ph type="pic" sz="quarter" idx="14"/>
          </p:nvPr>
        </p:nvSpPr>
        <p:spPr>
          <a:xfrm>
            <a:off x="8088694" y="0"/>
            <a:ext cx="4103306" cy="3429000"/>
          </a:xfrm>
          <a:prstGeom prst="rect">
            <a:avLst/>
          </a:prstGeom>
        </p:spPr>
        <p:txBody>
          <a:bodyPr lIns="91439" tIns="45719" rIns="91439" bIns="45719">
            <a:noAutofit/>
          </a:bodyPr>
          <a:lstStyle/>
          <a:p>
            <a:endParaRPr/>
          </a:p>
        </p:txBody>
      </p:sp>
      <p:sp>
        <p:nvSpPr>
          <p:cNvPr id="8" name="Insert Picture Here.png">
            <a:extLst>
              <a:ext uri="{FF2B5EF4-FFF2-40B4-BE49-F238E27FC236}">
                <a16:creationId xmlns:a16="http://schemas.microsoft.com/office/drawing/2014/main" id="{5E35D55C-C391-4CC0-8E0A-51942E7BA4E0}"/>
              </a:ext>
            </a:extLst>
          </p:cNvPr>
          <p:cNvSpPr>
            <a:spLocks noGrp="1"/>
          </p:cNvSpPr>
          <p:nvPr>
            <p:ph type="pic" sz="quarter" idx="15"/>
          </p:nvPr>
        </p:nvSpPr>
        <p:spPr>
          <a:xfrm>
            <a:off x="8088696" y="3429000"/>
            <a:ext cx="4103304" cy="3429000"/>
          </a:xfrm>
          <a:prstGeom prst="rect">
            <a:avLst/>
          </a:prstGeom>
        </p:spPr>
        <p:txBody>
          <a:bodyPr lIns="91439" tIns="45719" rIns="91439" bIns="45719">
            <a:noAutofit/>
          </a:bodyPr>
          <a:lstStyle/>
          <a:p>
            <a:endParaRPr/>
          </a:p>
        </p:txBody>
      </p:sp>
      <p:sp>
        <p:nvSpPr>
          <p:cNvPr id="9" name="Insert Picture Here.png">
            <a:extLst>
              <a:ext uri="{FF2B5EF4-FFF2-40B4-BE49-F238E27FC236}">
                <a16:creationId xmlns:a16="http://schemas.microsoft.com/office/drawing/2014/main" id="{CAC24E70-6277-4E60-8C76-3D2B6E99DC0A}"/>
              </a:ext>
            </a:extLst>
          </p:cNvPr>
          <p:cNvSpPr>
            <a:spLocks noGrp="1"/>
          </p:cNvSpPr>
          <p:nvPr>
            <p:ph type="pic" sz="quarter" idx="16"/>
          </p:nvPr>
        </p:nvSpPr>
        <p:spPr>
          <a:xfrm>
            <a:off x="4044347" y="3429000"/>
            <a:ext cx="4044347" cy="3429000"/>
          </a:xfrm>
          <a:prstGeom prst="rect">
            <a:avLst/>
          </a:prstGeom>
        </p:spPr>
        <p:txBody>
          <a:bodyPr lIns="91439" tIns="45719" rIns="91439" bIns="45719">
            <a:noAutofit/>
          </a:bodyPr>
          <a:lstStyle/>
          <a:p>
            <a:endParaRPr/>
          </a:p>
        </p:txBody>
      </p:sp>
      <p:sp>
        <p:nvSpPr>
          <p:cNvPr id="10" name="Insert Picture Here.png">
            <a:extLst>
              <a:ext uri="{FF2B5EF4-FFF2-40B4-BE49-F238E27FC236}">
                <a16:creationId xmlns:a16="http://schemas.microsoft.com/office/drawing/2014/main" id="{754400B8-57E6-4C4F-96C5-AB64E45BEA0C}"/>
              </a:ext>
            </a:extLst>
          </p:cNvPr>
          <p:cNvSpPr>
            <a:spLocks noGrp="1"/>
          </p:cNvSpPr>
          <p:nvPr>
            <p:ph type="pic" sz="quarter" idx="17"/>
          </p:nvPr>
        </p:nvSpPr>
        <p:spPr>
          <a:xfrm>
            <a:off x="0" y="3429000"/>
            <a:ext cx="4044348" cy="3429000"/>
          </a:xfrm>
          <a:prstGeom prst="rect">
            <a:avLst/>
          </a:prstGeom>
        </p:spPr>
        <p:txBody>
          <a:bodyPr lIns="91439" tIns="45719" rIns="91439" bIns="45719">
            <a:noAutofit/>
          </a:bodyPr>
          <a:lstStyle/>
          <a:p>
            <a:endParaRPr/>
          </a:p>
        </p:txBody>
      </p:sp>
    </p:spTree>
    <p:extLst>
      <p:ext uri="{BB962C8B-B14F-4D97-AF65-F5344CB8AC3E}">
        <p14:creationId xmlns:p14="http://schemas.microsoft.com/office/powerpoint/2010/main" val="5624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F087F-82F9-433A-977F-3E9CB83E530C}"/>
              </a:ext>
            </a:extLst>
          </p:cNvPr>
          <p:cNvSpPr>
            <a:spLocks noGrp="1"/>
          </p:cNvSpPr>
          <p:nvPr>
            <p:ph type="title" hasCustomPrompt="1"/>
          </p:nvPr>
        </p:nvSpPr>
        <p:spPr>
          <a:xfrm>
            <a:off x="519226" y="1372316"/>
            <a:ext cx="9407824" cy="677434"/>
          </a:xfrm>
        </p:spPr>
        <p:txBody>
          <a:bodyPr/>
          <a:lstStyle>
            <a:lvl1pPr marL="0" indent="0">
              <a:buFont typeface="Arial" panose="020B0604020202020204" pitchFamily="34" charset="0"/>
              <a:buNone/>
              <a:defRPr sz="2800"/>
            </a:lvl1pPr>
          </a:lstStyle>
          <a:p>
            <a:r>
              <a:rPr lang="sv-SE"/>
              <a:t>Rubrik</a:t>
            </a:r>
          </a:p>
        </p:txBody>
      </p:sp>
      <p:sp>
        <p:nvSpPr>
          <p:cNvPr id="3" name="Platshållare för innehåll 2">
            <a:extLst>
              <a:ext uri="{FF2B5EF4-FFF2-40B4-BE49-F238E27FC236}">
                <a16:creationId xmlns:a16="http://schemas.microsoft.com/office/drawing/2014/main" id="{4115FDDD-5616-431F-93C9-9323E85BD3BB}"/>
              </a:ext>
            </a:extLst>
          </p:cNvPr>
          <p:cNvSpPr>
            <a:spLocks noGrp="1"/>
          </p:cNvSpPr>
          <p:nvPr>
            <p:ph idx="1"/>
          </p:nvPr>
        </p:nvSpPr>
        <p:spPr>
          <a:xfrm>
            <a:off x="519226" y="2066579"/>
            <a:ext cx="9407824" cy="4351338"/>
          </a:xfrm>
        </p:spPr>
        <p:txBody>
          <a:bodyPr/>
          <a:lstStyle>
            <a:lvl1pPr>
              <a:defRPr sz="20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text 5">
            <a:extLst>
              <a:ext uri="{FF2B5EF4-FFF2-40B4-BE49-F238E27FC236}">
                <a16:creationId xmlns:a16="http://schemas.microsoft.com/office/drawing/2014/main" id="{4C31A78B-C565-4482-AFB4-490E28F5228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Tree>
    <p:extLst>
      <p:ext uri="{BB962C8B-B14F-4D97-AF65-F5344CB8AC3E}">
        <p14:creationId xmlns:p14="http://schemas.microsoft.com/office/powerpoint/2010/main" val="17123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ch Punktlista, 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50306A45-270F-46CB-BF77-F9869D07CC32}"/>
              </a:ext>
            </a:extLst>
          </p:cNvPr>
          <p:cNvSpPr>
            <a:spLocks noGrp="1"/>
          </p:cNvSpPr>
          <p:nvPr>
            <p:ph type="pic" sz="quarter" idx="14"/>
          </p:nvPr>
        </p:nvSpPr>
        <p:spPr>
          <a:xfrm>
            <a:off x="0" y="393700"/>
            <a:ext cx="12192000" cy="6464300"/>
          </a:xfrm>
        </p:spPr>
        <p:txBody>
          <a:bodyPr tIns="432000"/>
          <a:lstStyle>
            <a:lvl1pPr marL="0" indent="0" algn="ctr">
              <a:buNone/>
              <a:defRPr sz="1400"/>
            </a:lvl1pPr>
          </a:lstStyle>
          <a:p>
            <a:endParaRPr lang="sv-SE"/>
          </a:p>
        </p:txBody>
      </p:sp>
      <p:sp>
        <p:nvSpPr>
          <p:cNvPr id="3" name="Platshållare för innehåll 2">
            <a:extLst>
              <a:ext uri="{FF2B5EF4-FFF2-40B4-BE49-F238E27FC236}">
                <a16:creationId xmlns:a16="http://schemas.microsoft.com/office/drawing/2014/main" id="{4115FDDD-5616-431F-93C9-9323E85BD3BB}"/>
              </a:ext>
            </a:extLst>
          </p:cNvPr>
          <p:cNvSpPr>
            <a:spLocks noGrp="1"/>
          </p:cNvSpPr>
          <p:nvPr>
            <p:ph idx="1"/>
          </p:nvPr>
        </p:nvSpPr>
        <p:spPr>
          <a:xfrm>
            <a:off x="519226" y="2066579"/>
            <a:ext cx="5413223" cy="4351338"/>
          </a:xfrm>
        </p:spPr>
        <p:txBody>
          <a:bodyPr/>
          <a:lstStyle>
            <a:lvl1pPr>
              <a:defRPr sz="20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text 5">
            <a:extLst>
              <a:ext uri="{FF2B5EF4-FFF2-40B4-BE49-F238E27FC236}">
                <a16:creationId xmlns:a16="http://schemas.microsoft.com/office/drawing/2014/main" id="{4C31A78B-C565-4482-AFB4-490E28F5228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4" name="Rubrik 3">
            <a:extLst>
              <a:ext uri="{FF2B5EF4-FFF2-40B4-BE49-F238E27FC236}">
                <a16:creationId xmlns:a16="http://schemas.microsoft.com/office/drawing/2014/main" id="{782A85B5-3ED7-42D5-92F1-D7700AACD7F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36808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elsida Rubrik">
    <p:spTree>
      <p:nvGrpSpPr>
        <p:cNvPr id="1" name=""/>
        <p:cNvGrpSpPr/>
        <p:nvPr/>
      </p:nvGrpSpPr>
      <p:grpSpPr>
        <a:xfrm>
          <a:off x="0" y="0"/>
          <a:ext cx="0" cy="0"/>
          <a:chOff x="0" y="0"/>
          <a:chExt cx="0" cy="0"/>
        </a:xfrm>
      </p:grpSpPr>
      <p:sp>
        <p:nvSpPr>
          <p:cNvPr id="6" name="Platshållare för bild 7">
            <a:extLst>
              <a:ext uri="{FF2B5EF4-FFF2-40B4-BE49-F238E27FC236}">
                <a16:creationId xmlns:a16="http://schemas.microsoft.com/office/drawing/2014/main" id="{B775AEE9-C770-46CE-817C-FC9E280DED73}"/>
              </a:ext>
            </a:extLst>
          </p:cNvPr>
          <p:cNvSpPr>
            <a:spLocks noGrp="1"/>
          </p:cNvSpPr>
          <p:nvPr>
            <p:ph type="pic" sz="quarter" idx="10"/>
          </p:nvPr>
        </p:nvSpPr>
        <p:spPr>
          <a:xfrm>
            <a:off x="0" y="0"/>
            <a:ext cx="12192000" cy="6858001"/>
          </a:xfrm>
          <a:solidFill>
            <a:schemeClr val="bg1"/>
          </a:solidFill>
        </p:spPr>
        <p:txBody>
          <a:bodyPr tIns="324000"/>
          <a:lstStyle>
            <a:lvl1pPr marL="0" indent="0" algn="ctr">
              <a:buNone/>
              <a:defRPr>
                <a:solidFill>
                  <a:schemeClr val="tx2"/>
                </a:solidFill>
              </a:defRPr>
            </a:lvl1pPr>
          </a:lstStyle>
          <a:p>
            <a:endParaRPr lang="sv-SE"/>
          </a:p>
        </p:txBody>
      </p:sp>
      <p:sp>
        <p:nvSpPr>
          <p:cNvPr id="2" name="Rubrik 1">
            <a:extLst>
              <a:ext uri="{FF2B5EF4-FFF2-40B4-BE49-F238E27FC236}">
                <a16:creationId xmlns:a16="http://schemas.microsoft.com/office/drawing/2014/main" id="{D14C30C9-5B76-4771-BD1E-C8E70EA2E29A}"/>
              </a:ext>
            </a:extLst>
          </p:cNvPr>
          <p:cNvSpPr>
            <a:spLocks noGrp="1"/>
          </p:cNvSpPr>
          <p:nvPr>
            <p:ph type="ctrTitle" hasCustomPrompt="1"/>
          </p:nvPr>
        </p:nvSpPr>
        <p:spPr>
          <a:xfrm>
            <a:off x="3311610" y="1198604"/>
            <a:ext cx="5548185" cy="4646141"/>
          </a:xfrm>
          <a:solidFill>
            <a:schemeClr val="tx2">
              <a:alpha val="90000"/>
            </a:schemeClr>
          </a:solidFill>
        </p:spPr>
        <p:txBody>
          <a:bodyPr tIns="0" anchor="ctr"/>
          <a:lstStyle>
            <a:lvl1pPr algn="ctr">
              <a:defRPr sz="5400">
                <a:solidFill>
                  <a:schemeClr val="bg1"/>
                </a:solidFill>
              </a:defRPr>
            </a:lvl1pPr>
          </a:lstStyle>
          <a:p>
            <a:r>
              <a:rPr lang="sv-SE"/>
              <a:t>Kapitel</a:t>
            </a:r>
          </a:p>
        </p:txBody>
      </p:sp>
    </p:spTree>
    <p:extLst>
      <p:ext uri="{BB962C8B-B14F-4D97-AF65-F5344CB8AC3E}">
        <p14:creationId xmlns:p14="http://schemas.microsoft.com/office/powerpoint/2010/main" val="24440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sida Rubrik och text">
    <p:spTree>
      <p:nvGrpSpPr>
        <p:cNvPr id="1" name=""/>
        <p:cNvGrpSpPr/>
        <p:nvPr/>
      </p:nvGrpSpPr>
      <p:grpSpPr>
        <a:xfrm>
          <a:off x="0" y="0"/>
          <a:ext cx="0" cy="0"/>
          <a:chOff x="0" y="0"/>
          <a:chExt cx="0" cy="0"/>
        </a:xfrm>
      </p:grpSpPr>
      <p:sp>
        <p:nvSpPr>
          <p:cNvPr id="6" name="Platshållare för bild 7">
            <a:extLst>
              <a:ext uri="{FF2B5EF4-FFF2-40B4-BE49-F238E27FC236}">
                <a16:creationId xmlns:a16="http://schemas.microsoft.com/office/drawing/2014/main" id="{B775AEE9-C770-46CE-817C-FC9E280DED73}"/>
              </a:ext>
            </a:extLst>
          </p:cNvPr>
          <p:cNvSpPr>
            <a:spLocks noGrp="1"/>
          </p:cNvSpPr>
          <p:nvPr>
            <p:ph type="pic" sz="quarter" idx="10"/>
          </p:nvPr>
        </p:nvSpPr>
        <p:spPr>
          <a:xfrm>
            <a:off x="0" y="389237"/>
            <a:ext cx="12192000" cy="6468764"/>
          </a:xfrm>
          <a:solidFill>
            <a:schemeClr val="bg1"/>
          </a:solidFill>
        </p:spPr>
        <p:txBody>
          <a:bodyPr tIns="324000"/>
          <a:lstStyle>
            <a:lvl1pPr marL="0" indent="0" algn="ctr">
              <a:buNone/>
              <a:defRPr>
                <a:solidFill>
                  <a:schemeClr val="tx2"/>
                </a:solidFill>
              </a:defRPr>
            </a:lvl1pPr>
          </a:lstStyle>
          <a:p>
            <a:endParaRPr lang="sv-SE"/>
          </a:p>
        </p:txBody>
      </p:sp>
      <p:sp>
        <p:nvSpPr>
          <p:cNvPr id="2" name="Rubrik 1">
            <a:extLst>
              <a:ext uri="{FF2B5EF4-FFF2-40B4-BE49-F238E27FC236}">
                <a16:creationId xmlns:a16="http://schemas.microsoft.com/office/drawing/2014/main" id="{D14C30C9-5B76-4771-BD1E-C8E70EA2E29A}"/>
              </a:ext>
            </a:extLst>
          </p:cNvPr>
          <p:cNvSpPr>
            <a:spLocks noGrp="1"/>
          </p:cNvSpPr>
          <p:nvPr>
            <p:ph type="ctrTitle" hasCustomPrompt="1"/>
          </p:nvPr>
        </p:nvSpPr>
        <p:spPr>
          <a:xfrm>
            <a:off x="3311610" y="1198604"/>
            <a:ext cx="5548185" cy="4646141"/>
          </a:xfrm>
          <a:solidFill>
            <a:schemeClr val="tx2">
              <a:alpha val="90000"/>
            </a:schemeClr>
          </a:solidFill>
        </p:spPr>
        <p:txBody>
          <a:bodyPr tIns="1152000" anchor="t"/>
          <a:lstStyle>
            <a:lvl1pPr algn="ctr">
              <a:defRPr sz="5400">
                <a:solidFill>
                  <a:schemeClr val="bg1"/>
                </a:solidFill>
              </a:defRPr>
            </a:lvl1pPr>
          </a:lstStyle>
          <a:p>
            <a:r>
              <a:rPr lang="sv-SE"/>
              <a:t>Text</a:t>
            </a:r>
          </a:p>
        </p:txBody>
      </p:sp>
      <p:sp>
        <p:nvSpPr>
          <p:cNvPr id="3" name="Underrubrik 2">
            <a:extLst>
              <a:ext uri="{FF2B5EF4-FFF2-40B4-BE49-F238E27FC236}">
                <a16:creationId xmlns:a16="http://schemas.microsoft.com/office/drawing/2014/main" id="{8E43AE5E-3F73-48E9-8250-A63278565E58}"/>
              </a:ext>
            </a:extLst>
          </p:cNvPr>
          <p:cNvSpPr>
            <a:spLocks noGrp="1"/>
          </p:cNvSpPr>
          <p:nvPr>
            <p:ph type="subTitle" idx="1" hasCustomPrompt="1"/>
          </p:nvPr>
        </p:nvSpPr>
        <p:spPr>
          <a:xfrm>
            <a:off x="3385751" y="4584356"/>
            <a:ext cx="5436974" cy="6734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5" name="Platshållare för text 5">
            <a:extLst>
              <a:ext uri="{FF2B5EF4-FFF2-40B4-BE49-F238E27FC236}">
                <a16:creationId xmlns:a16="http://schemas.microsoft.com/office/drawing/2014/main" id="{0E38E23A-FB3F-456F-9F1E-3CDCECE82200}"/>
              </a:ext>
            </a:extLst>
          </p:cNvPr>
          <p:cNvSpPr>
            <a:spLocks noGrp="1"/>
          </p:cNvSpPr>
          <p:nvPr>
            <p:ph type="body" sz="quarter" idx="12"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Tree>
    <p:extLst>
      <p:ext uri="{BB962C8B-B14F-4D97-AF65-F5344CB8AC3E}">
        <p14:creationId xmlns:p14="http://schemas.microsoft.com/office/powerpoint/2010/main" val="40907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6" name="Platshållare för bild 7">
            <a:extLst>
              <a:ext uri="{FF2B5EF4-FFF2-40B4-BE49-F238E27FC236}">
                <a16:creationId xmlns:a16="http://schemas.microsoft.com/office/drawing/2014/main" id="{B775AEE9-C770-46CE-817C-FC9E280DED73}"/>
              </a:ext>
            </a:extLst>
          </p:cNvPr>
          <p:cNvSpPr>
            <a:spLocks noGrp="1"/>
          </p:cNvSpPr>
          <p:nvPr>
            <p:ph type="pic" sz="quarter" idx="10"/>
          </p:nvPr>
        </p:nvSpPr>
        <p:spPr>
          <a:xfrm>
            <a:off x="0" y="389237"/>
            <a:ext cx="12192000" cy="6468764"/>
          </a:xfrm>
          <a:solidFill>
            <a:schemeClr val="bg1"/>
          </a:solidFill>
        </p:spPr>
        <p:txBody>
          <a:bodyPr tIns="324000"/>
          <a:lstStyle>
            <a:lvl1pPr marL="0" indent="0" algn="ctr">
              <a:buNone/>
              <a:defRPr>
                <a:solidFill>
                  <a:schemeClr val="tx2"/>
                </a:solidFill>
              </a:defRPr>
            </a:lvl1pPr>
          </a:lstStyle>
          <a:p>
            <a:endParaRPr lang="sv-SE"/>
          </a:p>
        </p:txBody>
      </p:sp>
      <p:sp>
        <p:nvSpPr>
          <p:cNvPr id="2" name="Rubrik 1">
            <a:extLst>
              <a:ext uri="{FF2B5EF4-FFF2-40B4-BE49-F238E27FC236}">
                <a16:creationId xmlns:a16="http://schemas.microsoft.com/office/drawing/2014/main" id="{D14C30C9-5B76-4771-BD1E-C8E70EA2E29A}"/>
              </a:ext>
            </a:extLst>
          </p:cNvPr>
          <p:cNvSpPr>
            <a:spLocks noGrp="1"/>
          </p:cNvSpPr>
          <p:nvPr>
            <p:ph type="ctrTitle" hasCustomPrompt="1"/>
          </p:nvPr>
        </p:nvSpPr>
        <p:spPr>
          <a:xfrm>
            <a:off x="3311610" y="1198604"/>
            <a:ext cx="5548185" cy="4646141"/>
          </a:xfrm>
          <a:solidFill>
            <a:schemeClr val="tx2">
              <a:alpha val="90000"/>
            </a:schemeClr>
          </a:solidFill>
        </p:spPr>
        <p:txBody>
          <a:bodyPr lIns="864000" tIns="1512000" anchor="t"/>
          <a:lstStyle>
            <a:lvl1pPr marL="285750" indent="-285750" algn="l">
              <a:buFont typeface="Arial" panose="020B0604020202020204" pitchFamily="34" charset="0"/>
              <a:buChar char="•"/>
              <a:defRPr sz="1800">
                <a:solidFill>
                  <a:schemeClr val="bg1"/>
                </a:solidFill>
              </a:defRPr>
            </a:lvl1pPr>
          </a:lstStyle>
          <a:p>
            <a:r>
              <a:rPr lang="sv-SE"/>
              <a:t>Text</a:t>
            </a:r>
          </a:p>
        </p:txBody>
      </p:sp>
      <p:sp>
        <p:nvSpPr>
          <p:cNvPr id="7" name="Platshållare för text 5">
            <a:extLst>
              <a:ext uri="{FF2B5EF4-FFF2-40B4-BE49-F238E27FC236}">
                <a16:creationId xmlns:a16="http://schemas.microsoft.com/office/drawing/2014/main" id="{66EC41F0-3434-4753-AD17-3C24EABC899B}"/>
              </a:ext>
            </a:extLst>
          </p:cNvPr>
          <p:cNvSpPr>
            <a:spLocks noGrp="1"/>
          </p:cNvSpPr>
          <p:nvPr>
            <p:ph type="body" sz="quarter" idx="12"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Tree>
    <p:extLst>
      <p:ext uri="{BB962C8B-B14F-4D97-AF65-F5344CB8AC3E}">
        <p14:creationId xmlns:p14="http://schemas.microsoft.com/office/powerpoint/2010/main" val="62601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F087F-82F9-433A-977F-3E9CB83E530C}"/>
              </a:ext>
            </a:extLst>
          </p:cNvPr>
          <p:cNvSpPr>
            <a:spLocks noGrp="1"/>
          </p:cNvSpPr>
          <p:nvPr>
            <p:ph type="title" hasCustomPrompt="1"/>
          </p:nvPr>
        </p:nvSpPr>
        <p:spPr>
          <a:xfrm>
            <a:off x="519226" y="1372316"/>
            <a:ext cx="5117757" cy="677434"/>
          </a:xfrm>
        </p:spPr>
        <p:txBody>
          <a:bodyPr/>
          <a:lstStyle>
            <a:lvl1pPr marL="0" indent="0">
              <a:buFont typeface="Arial" panose="020B0604020202020204" pitchFamily="34" charset="0"/>
              <a:buNone/>
              <a:defRPr sz="2800"/>
            </a:lvl1pPr>
          </a:lstStyle>
          <a:p>
            <a:r>
              <a:rPr lang="sv-SE"/>
              <a:t>Rubrik</a:t>
            </a:r>
          </a:p>
        </p:txBody>
      </p:sp>
      <p:sp>
        <p:nvSpPr>
          <p:cNvPr id="3" name="Platshållare för innehåll 2">
            <a:extLst>
              <a:ext uri="{FF2B5EF4-FFF2-40B4-BE49-F238E27FC236}">
                <a16:creationId xmlns:a16="http://schemas.microsoft.com/office/drawing/2014/main" id="{4115FDDD-5616-431F-93C9-9323E85BD3BB}"/>
              </a:ext>
            </a:extLst>
          </p:cNvPr>
          <p:cNvSpPr>
            <a:spLocks noGrp="1"/>
          </p:cNvSpPr>
          <p:nvPr>
            <p:ph idx="1"/>
          </p:nvPr>
        </p:nvSpPr>
        <p:spPr>
          <a:xfrm>
            <a:off x="519226" y="2066579"/>
            <a:ext cx="5117757" cy="4351338"/>
          </a:xfrm>
        </p:spPr>
        <p:txBody>
          <a:bodyPr/>
          <a:lstStyle>
            <a:lvl1pPr>
              <a:defRPr sz="20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6">
            <a:extLst>
              <a:ext uri="{FF2B5EF4-FFF2-40B4-BE49-F238E27FC236}">
                <a16:creationId xmlns:a16="http://schemas.microsoft.com/office/drawing/2014/main" id="{94234CB9-C328-4143-B2D1-2062195C18CA}"/>
              </a:ext>
            </a:extLst>
          </p:cNvPr>
          <p:cNvSpPr>
            <a:spLocks noGrp="1"/>
          </p:cNvSpPr>
          <p:nvPr>
            <p:ph type="pic" sz="quarter" idx="12"/>
          </p:nvPr>
        </p:nvSpPr>
        <p:spPr>
          <a:xfrm>
            <a:off x="6146800" y="395116"/>
            <a:ext cx="6045200" cy="6462884"/>
          </a:xfrm>
        </p:spPr>
        <p:txBody>
          <a:bodyPr tIns="1584000"/>
          <a:lstStyle>
            <a:lvl1pPr marL="0" indent="0" algn="ctr">
              <a:buNone/>
              <a:defRPr/>
            </a:lvl1pPr>
          </a:lstStyle>
          <a:p>
            <a:endParaRPr lang="sv-SE"/>
          </a:p>
        </p:txBody>
      </p:sp>
      <p:sp>
        <p:nvSpPr>
          <p:cNvPr id="6" name="Platshållare för text 5">
            <a:extLst>
              <a:ext uri="{FF2B5EF4-FFF2-40B4-BE49-F238E27FC236}">
                <a16:creationId xmlns:a16="http://schemas.microsoft.com/office/drawing/2014/main" id="{4C31A78B-C565-4482-AFB4-490E28F5228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Tree>
    <p:extLst>
      <p:ext uri="{BB962C8B-B14F-4D97-AF65-F5344CB8AC3E}">
        <p14:creationId xmlns:p14="http://schemas.microsoft.com/office/powerpoint/2010/main" val="7973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x 2">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F0525F84-0A86-48BE-9D75-D4AB54EC717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3" name="Platshållare för bild 6">
            <a:extLst>
              <a:ext uri="{FF2B5EF4-FFF2-40B4-BE49-F238E27FC236}">
                <a16:creationId xmlns:a16="http://schemas.microsoft.com/office/drawing/2014/main" id="{3310EF65-64E1-485F-9D38-8FCA1C75A736}"/>
              </a:ext>
            </a:extLst>
          </p:cNvPr>
          <p:cNvSpPr>
            <a:spLocks noGrp="1"/>
          </p:cNvSpPr>
          <p:nvPr>
            <p:ph type="pic" sz="quarter" idx="12"/>
          </p:nvPr>
        </p:nvSpPr>
        <p:spPr>
          <a:xfrm>
            <a:off x="6146800" y="395116"/>
            <a:ext cx="6045200" cy="6462884"/>
          </a:xfrm>
        </p:spPr>
        <p:txBody>
          <a:bodyPr tIns="1584000"/>
          <a:lstStyle>
            <a:lvl1pPr marL="0" indent="0" algn="ctr">
              <a:buNone/>
              <a:defRPr/>
            </a:lvl1pPr>
          </a:lstStyle>
          <a:p>
            <a:endParaRPr lang="sv-SE"/>
          </a:p>
        </p:txBody>
      </p:sp>
      <p:sp>
        <p:nvSpPr>
          <p:cNvPr id="5" name="Platshållare för bild 6">
            <a:extLst>
              <a:ext uri="{FF2B5EF4-FFF2-40B4-BE49-F238E27FC236}">
                <a16:creationId xmlns:a16="http://schemas.microsoft.com/office/drawing/2014/main" id="{4E4F92E2-4B36-47E3-9D96-1A35270E6A89}"/>
              </a:ext>
            </a:extLst>
          </p:cNvPr>
          <p:cNvSpPr>
            <a:spLocks noGrp="1"/>
          </p:cNvSpPr>
          <p:nvPr>
            <p:ph type="pic" sz="quarter" idx="14"/>
          </p:nvPr>
        </p:nvSpPr>
        <p:spPr>
          <a:xfrm>
            <a:off x="4082" y="395116"/>
            <a:ext cx="6045200" cy="6462884"/>
          </a:xfrm>
        </p:spPr>
        <p:txBody>
          <a:bodyPr tIns="1584000"/>
          <a:lstStyle>
            <a:lvl1pPr marL="0" indent="0" algn="ctr">
              <a:buNone/>
              <a:defRPr/>
            </a:lvl1pPr>
          </a:lstStyle>
          <a:p>
            <a:endParaRPr lang="sv-SE"/>
          </a:p>
        </p:txBody>
      </p:sp>
    </p:spTree>
    <p:extLst>
      <p:ext uri="{BB962C8B-B14F-4D97-AF65-F5344CB8AC3E}">
        <p14:creationId xmlns:p14="http://schemas.microsoft.com/office/powerpoint/2010/main" val="38019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F0525F84-0A86-48BE-9D75-D4AB54EC717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7" name="Platshållare för bild 6">
            <a:extLst>
              <a:ext uri="{FF2B5EF4-FFF2-40B4-BE49-F238E27FC236}">
                <a16:creationId xmlns:a16="http://schemas.microsoft.com/office/drawing/2014/main" id="{A4E4F70B-6A55-4F42-A877-6894B6BFA57F}"/>
              </a:ext>
            </a:extLst>
          </p:cNvPr>
          <p:cNvSpPr>
            <a:spLocks noGrp="1"/>
          </p:cNvSpPr>
          <p:nvPr>
            <p:ph type="pic" sz="quarter" idx="14"/>
          </p:nvPr>
        </p:nvSpPr>
        <p:spPr>
          <a:xfrm>
            <a:off x="4082" y="2180968"/>
            <a:ext cx="12187918" cy="4677032"/>
          </a:xfrm>
        </p:spPr>
        <p:txBody>
          <a:bodyPr tIns="1584000"/>
          <a:lstStyle>
            <a:lvl1pPr marL="0" indent="0" algn="ctr">
              <a:buNone/>
              <a:defRPr/>
            </a:lvl1pPr>
          </a:lstStyle>
          <a:p>
            <a:endParaRPr lang="sv-SE"/>
          </a:p>
        </p:txBody>
      </p:sp>
      <p:sp>
        <p:nvSpPr>
          <p:cNvPr id="8" name="Rubrik 1">
            <a:extLst>
              <a:ext uri="{FF2B5EF4-FFF2-40B4-BE49-F238E27FC236}">
                <a16:creationId xmlns:a16="http://schemas.microsoft.com/office/drawing/2014/main" id="{A7E11CCD-0C6C-4D22-A4A6-5639E7A2E8E2}"/>
              </a:ext>
            </a:extLst>
          </p:cNvPr>
          <p:cNvSpPr>
            <a:spLocks noGrp="1"/>
          </p:cNvSpPr>
          <p:nvPr>
            <p:ph type="title" hasCustomPrompt="1"/>
          </p:nvPr>
        </p:nvSpPr>
        <p:spPr>
          <a:xfrm>
            <a:off x="519226" y="1372316"/>
            <a:ext cx="9282696" cy="677434"/>
          </a:xfrm>
        </p:spPr>
        <p:txBody>
          <a:bodyPr/>
          <a:lstStyle>
            <a:lvl1pPr marL="0" indent="0">
              <a:buFont typeface="Arial" panose="020B0604020202020204" pitchFamily="34" charset="0"/>
              <a:buNone/>
              <a:defRPr sz="2800"/>
            </a:lvl1pPr>
          </a:lstStyle>
          <a:p>
            <a:r>
              <a:rPr lang="sv-SE"/>
              <a:t>Rubrik</a:t>
            </a:r>
          </a:p>
        </p:txBody>
      </p:sp>
    </p:spTree>
    <p:extLst>
      <p:ext uri="{BB962C8B-B14F-4D97-AF65-F5344CB8AC3E}">
        <p14:creationId xmlns:p14="http://schemas.microsoft.com/office/powerpoint/2010/main" val="380717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496E-4152-073A-F873-F89BA97089B2}"/>
              </a:ext>
            </a:extLst>
          </p:cNvPr>
          <p:cNvSpPr>
            <a:spLocks noGrp="1"/>
          </p:cNvSpPr>
          <p:nvPr>
            <p:ph type="title"/>
          </p:nvPr>
        </p:nvSpPr>
        <p:spPr>
          <a:xfrm>
            <a:off x="839788" y="365125"/>
            <a:ext cx="10515600" cy="1325563"/>
          </a:xfrm>
        </p:spPr>
        <p:txBody>
          <a:bodyPr/>
          <a:lstStyle/>
          <a:p>
            <a:r>
              <a:rPr lang="en-GB"/>
              <a:t>Click to edit Master title style</a:t>
            </a:r>
            <a:endParaRPr lang="es-ES"/>
          </a:p>
        </p:txBody>
      </p:sp>
      <p:sp>
        <p:nvSpPr>
          <p:cNvPr id="3" name="Text Placeholder 2">
            <a:extLst>
              <a:ext uri="{FF2B5EF4-FFF2-40B4-BE49-F238E27FC236}">
                <a16:creationId xmlns:a16="http://schemas.microsoft.com/office/drawing/2014/main" id="{C6EDBC21-F877-B96A-289F-61BBA7F7C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1D6E1A-EB1B-DF8E-411D-07534E5991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Text Placeholder 4">
            <a:extLst>
              <a:ext uri="{FF2B5EF4-FFF2-40B4-BE49-F238E27FC236}">
                <a16:creationId xmlns:a16="http://schemas.microsoft.com/office/drawing/2014/main" id="{BD941175-88EA-821A-82E6-33E1691AC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651D16-20D5-3064-C965-425FFDE86EA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7" name="Date Placeholder 6">
            <a:extLst>
              <a:ext uri="{FF2B5EF4-FFF2-40B4-BE49-F238E27FC236}">
                <a16:creationId xmlns:a16="http://schemas.microsoft.com/office/drawing/2014/main" id="{A6503A65-F89D-7FCE-4C03-B8DAA5828D97}"/>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8" name="Footer Placeholder 7">
            <a:extLst>
              <a:ext uri="{FF2B5EF4-FFF2-40B4-BE49-F238E27FC236}">
                <a16:creationId xmlns:a16="http://schemas.microsoft.com/office/drawing/2014/main" id="{CCD58CB2-DDEE-CAAB-EF38-926D84484F1E}"/>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0DFB0714-AE63-E0C2-7536-C9A2BB6D1E3F}"/>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1437444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Bild x 2">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F0525F84-0A86-48BE-9D75-D4AB54EC717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6" name="Platshållare för bild 6">
            <a:extLst>
              <a:ext uri="{FF2B5EF4-FFF2-40B4-BE49-F238E27FC236}">
                <a16:creationId xmlns:a16="http://schemas.microsoft.com/office/drawing/2014/main" id="{73E99C15-794F-4C8C-AB05-57D36D60A703}"/>
              </a:ext>
            </a:extLst>
          </p:cNvPr>
          <p:cNvSpPr>
            <a:spLocks noGrp="1"/>
          </p:cNvSpPr>
          <p:nvPr>
            <p:ph type="pic" sz="quarter" idx="12"/>
          </p:nvPr>
        </p:nvSpPr>
        <p:spPr>
          <a:xfrm>
            <a:off x="6146800" y="2180968"/>
            <a:ext cx="6045200" cy="4677032"/>
          </a:xfrm>
        </p:spPr>
        <p:txBody>
          <a:bodyPr tIns="1584000"/>
          <a:lstStyle>
            <a:lvl1pPr marL="0" indent="0" algn="ctr">
              <a:buNone/>
              <a:defRPr/>
            </a:lvl1pPr>
          </a:lstStyle>
          <a:p>
            <a:endParaRPr lang="sv-SE"/>
          </a:p>
        </p:txBody>
      </p:sp>
      <p:sp>
        <p:nvSpPr>
          <p:cNvPr id="7" name="Platshållare för bild 6">
            <a:extLst>
              <a:ext uri="{FF2B5EF4-FFF2-40B4-BE49-F238E27FC236}">
                <a16:creationId xmlns:a16="http://schemas.microsoft.com/office/drawing/2014/main" id="{A4E4F70B-6A55-4F42-A877-6894B6BFA57F}"/>
              </a:ext>
            </a:extLst>
          </p:cNvPr>
          <p:cNvSpPr>
            <a:spLocks noGrp="1"/>
          </p:cNvSpPr>
          <p:nvPr>
            <p:ph type="pic" sz="quarter" idx="14"/>
          </p:nvPr>
        </p:nvSpPr>
        <p:spPr>
          <a:xfrm>
            <a:off x="4082" y="2180968"/>
            <a:ext cx="6045200" cy="4677032"/>
          </a:xfrm>
        </p:spPr>
        <p:txBody>
          <a:bodyPr tIns="1584000"/>
          <a:lstStyle>
            <a:lvl1pPr marL="0" indent="0" algn="ctr">
              <a:buNone/>
              <a:defRPr/>
            </a:lvl1pPr>
          </a:lstStyle>
          <a:p>
            <a:endParaRPr lang="sv-SE"/>
          </a:p>
        </p:txBody>
      </p:sp>
      <p:sp>
        <p:nvSpPr>
          <p:cNvPr id="8" name="Rubrik 1">
            <a:extLst>
              <a:ext uri="{FF2B5EF4-FFF2-40B4-BE49-F238E27FC236}">
                <a16:creationId xmlns:a16="http://schemas.microsoft.com/office/drawing/2014/main" id="{A7E11CCD-0C6C-4D22-A4A6-5639E7A2E8E2}"/>
              </a:ext>
            </a:extLst>
          </p:cNvPr>
          <p:cNvSpPr>
            <a:spLocks noGrp="1"/>
          </p:cNvSpPr>
          <p:nvPr>
            <p:ph type="title" hasCustomPrompt="1"/>
          </p:nvPr>
        </p:nvSpPr>
        <p:spPr>
          <a:xfrm>
            <a:off x="519226" y="1372316"/>
            <a:ext cx="9282696" cy="677434"/>
          </a:xfrm>
        </p:spPr>
        <p:txBody>
          <a:bodyPr/>
          <a:lstStyle>
            <a:lvl1pPr marL="0" indent="0">
              <a:buFont typeface="Arial" panose="020B0604020202020204" pitchFamily="34" charset="0"/>
              <a:buNone/>
              <a:defRPr sz="2800"/>
            </a:lvl1pPr>
          </a:lstStyle>
          <a:p>
            <a:r>
              <a:rPr lang="sv-SE"/>
              <a:t>Rubrik</a:t>
            </a:r>
          </a:p>
        </p:txBody>
      </p:sp>
    </p:spTree>
    <p:extLst>
      <p:ext uri="{BB962C8B-B14F-4D97-AF65-F5344CB8AC3E}">
        <p14:creationId xmlns:p14="http://schemas.microsoft.com/office/powerpoint/2010/main" val="279451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Bild x 3">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F0525F84-0A86-48BE-9D75-D4AB54EC717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7" name="Platshållare för bild 6">
            <a:extLst>
              <a:ext uri="{FF2B5EF4-FFF2-40B4-BE49-F238E27FC236}">
                <a16:creationId xmlns:a16="http://schemas.microsoft.com/office/drawing/2014/main" id="{A4E4F70B-6A55-4F42-A877-6894B6BFA57F}"/>
              </a:ext>
            </a:extLst>
          </p:cNvPr>
          <p:cNvSpPr>
            <a:spLocks noGrp="1"/>
          </p:cNvSpPr>
          <p:nvPr>
            <p:ph type="pic" sz="quarter" idx="14"/>
          </p:nvPr>
        </p:nvSpPr>
        <p:spPr>
          <a:xfrm>
            <a:off x="0" y="2180968"/>
            <a:ext cx="3960000" cy="4677032"/>
          </a:xfrm>
        </p:spPr>
        <p:txBody>
          <a:bodyPr tIns="1584000"/>
          <a:lstStyle>
            <a:lvl1pPr marL="0" indent="0" algn="ctr">
              <a:buNone/>
              <a:defRPr/>
            </a:lvl1pPr>
          </a:lstStyle>
          <a:p>
            <a:endParaRPr lang="sv-SE"/>
          </a:p>
        </p:txBody>
      </p:sp>
      <p:sp>
        <p:nvSpPr>
          <p:cNvPr id="8" name="Rubrik 1">
            <a:extLst>
              <a:ext uri="{FF2B5EF4-FFF2-40B4-BE49-F238E27FC236}">
                <a16:creationId xmlns:a16="http://schemas.microsoft.com/office/drawing/2014/main" id="{A7E11CCD-0C6C-4D22-A4A6-5639E7A2E8E2}"/>
              </a:ext>
            </a:extLst>
          </p:cNvPr>
          <p:cNvSpPr>
            <a:spLocks noGrp="1"/>
          </p:cNvSpPr>
          <p:nvPr>
            <p:ph type="title" hasCustomPrompt="1"/>
          </p:nvPr>
        </p:nvSpPr>
        <p:spPr>
          <a:xfrm>
            <a:off x="519226" y="1372316"/>
            <a:ext cx="9282696" cy="677434"/>
          </a:xfrm>
        </p:spPr>
        <p:txBody>
          <a:bodyPr/>
          <a:lstStyle>
            <a:lvl1pPr marL="0" indent="0">
              <a:buFont typeface="Arial" panose="020B0604020202020204" pitchFamily="34" charset="0"/>
              <a:buNone/>
              <a:defRPr sz="2800"/>
            </a:lvl1pPr>
          </a:lstStyle>
          <a:p>
            <a:r>
              <a:rPr lang="sv-SE"/>
              <a:t>Rubrik</a:t>
            </a:r>
          </a:p>
        </p:txBody>
      </p:sp>
      <p:sp>
        <p:nvSpPr>
          <p:cNvPr id="9" name="Platshållare för bild 6">
            <a:extLst>
              <a:ext uri="{FF2B5EF4-FFF2-40B4-BE49-F238E27FC236}">
                <a16:creationId xmlns:a16="http://schemas.microsoft.com/office/drawing/2014/main" id="{24000831-CC05-4B3E-962D-47733DC2839F}"/>
              </a:ext>
            </a:extLst>
          </p:cNvPr>
          <p:cNvSpPr>
            <a:spLocks noGrp="1"/>
          </p:cNvSpPr>
          <p:nvPr>
            <p:ph type="pic" sz="quarter" idx="15"/>
          </p:nvPr>
        </p:nvSpPr>
        <p:spPr>
          <a:xfrm>
            <a:off x="4116000" y="2180968"/>
            <a:ext cx="3960000" cy="4677032"/>
          </a:xfrm>
        </p:spPr>
        <p:txBody>
          <a:bodyPr tIns="1584000"/>
          <a:lstStyle>
            <a:lvl1pPr marL="0" indent="0" algn="ctr">
              <a:buNone/>
              <a:defRPr/>
            </a:lvl1pPr>
          </a:lstStyle>
          <a:p>
            <a:endParaRPr lang="sv-SE"/>
          </a:p>
        </p:txBody>
      </p:sp>
      <p:sp>
        <p:nvSpPr>
          <p:cNvPr id="10" name="Platshållare för bild 6">
            <a:extLst>
              <a:ext uri="{FF2B5EF4-FFF2-40B4-BE49-F238E27FC236}">
                <a16:creationId xmlns:a16="http://schemas.microsoft.com/office/drawing/2014/main" id="{2003DBBD-B691-4684-A427-870D21930BEB}"/>
              </a:ext>
            </a:extLst>
          </p:cNvPr>
          <p:cNvSpPr>
            <a:spLocks noGrp="1"/>
          </p:cNvSpPr>
          <p:nvPr>
            <p:ph type="pic" sz="quarter" idx="16"/>
          </p:nvPr>
        </p:nvSpPr>
        <p:spPr>
          <a:xfrm>
            <a:off x="8232000" y="2180968"/>
            <a:ext cx="3960000" cy="4677032"/>
          </a:xfrm>
        </p:spPr>
        <p:txBody>
          <a:bodyPr tIns="1584000"/>
          <a:lstStyle>
            <a:lvl1pPr marL="0" indent="0" algn="ctr">
              <a:buNone/>
              <a:defRPr/>
            </a:lvl1pPr>
          </a:lstStyle>
          <a:p>
            <a:endParaRPr lang="sv-SE"/>
          </a:p>
        </p:txBody>
      </p:sp>
    </p:spTree>
    <p:extLst>
      <p:ext uri="{BB962C8B-B14F-4D97-AF65-F5344CB8AC3E}">
        <p14:creationId xmlns:p14="http://schemas.microsoft.com/office/powerpoint/2010/main" val="24553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Bild x 4">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F0525F84-0A86-48BE-9D75-D4AB54EC717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7" name="Platshållare för bild 6">
            <a:extLst>
              <a:ext uri="{FF2B5EF4-FFF2-40B4-BE49-F238E27FC236}">
                <a16:creationId xmlns:a16="http://schemas.microsoft.com/office/drawing/2014/main" id="{A4E4F70B-6A55-4F42-A877-6894B6BFA57F}"/>
              </a:ext>
            </a:extLst>
          </p:cNvPr>
          <p:cNvSpPr>
            <a:spLocks noGrp="1"/>
          </p:cNvSpPr>
          <p:nvPr>
            <p:ph type="pic" sz="quarter" idx="14"/>
          </p:nvPr>
        </p:nvSpPr>
        <p:spPr>
          <a:xfrm>
            <a:off x="4082" y="2180968"/>
            <a:ext cx="2988000" cy="4677032"/>
          </a:xfrm>
        </p:spPr>
        <p:txBody>
          <a:bodyPr tIns="1584000"/>
          <a:lstStyle>
            <a:lvl1pPr marL="0" indent="0" algn="ctr">
              <a:buNone/>
              <a:defRPr/>
            </a:lvl1pPr>
          </a:lstStyle>
          <a:p>
            <a:endParaRPr lang="sv-SE"/>
          </a:p>
        </p:txBody>
      </p:sp>
      <p:sp>
        <p:nvSpPr>
          <p:cNvPr id="8" name="Rubrik 1">
            <a:extLst>
              <a:ext uri="{FF2B5EF4-FFF2-40B4-BE49-F238E27FC236}">
                <a16:creationId xmlns:a16="http://schemas.microsoft.com/office/drawing/2014/main" id="{A7E11CCD-0C6C-4D22-A4A6-5639E7A2E8E2}"/>
              </a:ext>
            </a:extLst>
          </p:cNvPr>
          <p:cNvSpPr>
            <a:spLocks noGrp="1"/>
          </p:cNvSpPr>
          <p:nvPr>
            <p:ph type="title" hasCustomPrompt="1"/>
          </p:nvPr>
        </p:nvSpPr>
        <p:spPr>
          <a:xfrm>
            <a:off x="519226" y="1372316"/>
            <a:ext cx="9282696" cy="677434"/>
          </a:xfrm>
        </p:spPr>
        <p:txBody>
          <a:bodyPr/>
          <a:lstStyle>
            <a:lvl1pPr marL="0" indent="0">
              <a:buFont typeface="Arial" panose="020B0604020202020204" pitchFamily="34" charset="0"/>
              <a:buNone/>
              <a:defRPr sz="2800"/>
            </a:lvl1pPr>
          </a:lstStyle>
          <a:p>
            <a:r>
              <a:rPr lang="sv-SE"/>
              <a:t>Rubrik</a:t>
            </a:r>
          </a:p>
        </p:txBody>
      </p:sp>
      <p:sp>
        <p:nvSpPr>
          <p:cNvPr id="9" name="Platshållare för bild 6">
            <a:extLst>
              <a:ext uri="{FF2B5EF4-FFF2-40B4-BE49-F238E27FC236}">
                <a16:creationId xmlns:a16="http://schemas.microsoft.com/office/drawing/2014/main" id="{9E6374FD-F75E-4AD7-B020-5F699994FA02}"/>
              </a:ext>
            </a:extLst>
          </p:cNvPr>
          <p:cNvSpPr>
            <a:spLocks noGrp="1"/>
          </p:cNvSpPr>
          <p:nvPr>
            <p:ph type="pic" sz="quarter" idx="15"/>
          </p:nvPr>
        </p:nvSpPr>
        <p:spPr>
          <a:xfrm>
            <a:off x="3118721" y="2180968"/>
            <a:ext cx="2916000" cy="4677032"/>
          </a:xfrm>
        </p:spPr>
        <p:txBody>
          <a:bodyPr tIns="1584000"/>
          <a:lstStyle>
            <a:lvl1pPr marL="0" indent="0" algn="ctr">
              <a:buNone/>
              <a:defRPr/>
            </a:lvl1pPr>
          </a:lstStyle>
          <a:p>
            <a:endParaRPr lang="sv-SE"/>
          </a:p>
        </p:txBody>
      </p:sp>
      <p:sp>
        <p:nvSpPr>
          <p:cNvPr id="10" name="Platshållare för bild 6">
            <a:extLst>
              <a:ext uri="{FF2B5EF4-FFF2-40B4-BE49-F238E27FC236}">
                <a16:creationId xmlns:a16="http://schemas.microsoft.com/office/drawing/2014/main" id="{86DF6A67-C6CE-4DD4-A5D0-F0EDD5324FF2}"/>
              </a:ext>
            </a:extLst>
          </p:cNvPr>
          <p:cNvSpPr>
            <a:spLocks noGrp="1"/>
          </p:cNvSpPr>
          <p:nvPr>
            <p:ph type="pic" sz="quarter" idx="16"/>
          </p:nvPr>
        </p:nvSpPr>
        <p:spPr>
          <a:xfrm>
            <a:off x="6161360" y="2180968"/>
            <a:ext cx="2916000" cy="4677032"/>
          </a:xfrm>
        </p:spPr>
        <p:txBody>
          <a:bodyPr tIns="1584000"/>
          <a:lstStyle>
            <a:lvl1pPr marL="0" indent="0" algn="ctr">
              <a:buNone/>
              <a:defRPr/>
            </a:lvl1pPr>
          </a:lstStyle>
          <a:p>
            <a:endParaRPr lang="sv-SE"/>
          </a:p>
        </p:txBody>
      </p:sp>
      <p:sp>
        <p:nvSpPr>
          <p:cNvPr id="11" name="Platshållare för bild 6">
            <a:extLst>
              <a:ext uri="{FF2B5EF4-FFF2-40B4-BE49-F238E27FC236}">
                <a16:creationId xmlns:a16="http://schemas.microsoft.com/office/drawing/2014/main" id="{96F24DC7-71A6-4AD9-8C92-B1981099C116}"/>
              </a:ext>
            </a:extLst>
          </p:cNvPr>
          <p:cNvSpPr>
            <a:spLocks noGrp="1"/>
          </p:cNvSpPr>
          <p:nvPr>
            <p:ph type="pic" sz="quarter" idx="17"/>
          </p:nvPr>
        </p:nvSpPr>
        <p:spPr>
          <a:xfrm>
            <a:off x="9204000" y="2180968"/>
            <a:ext cx="2988000" cy="4677032"/>
          </a:xfrm>
        </p:spPr>
        <p:txBody>
          <a:bodyPr tIns="1584000"/>
          <a:lstStyle>
            <a:lvl1pPr marL="0" indent="0" algn="ctr">
              <a:buNone/>
              <a:defRPr/>
            </a:lvl1pPr>
          </a:lstStyle>
          <a:p>
            <a:endParaRPr lang="sv-SE"/>
          </a:p>
        </p:txBody>
      </p:sp>
    </p:spTree>
    <p:extLst>
      <p:ext uri="{BB962C8B-B14F-4D97-AF65-F5344CB8AC3E}">
        <p14:creationId xmlns:p14="http://schemas.microsoft.com/office/powerpoint/2010/main" val="160535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och Bild x 6">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F0525F84-0A86-48BE-9D75-D4AB54EC717C}"/>
              </a:ext>
            </a:extLst>
          </p:cNvPr>
          <p:cNvSpPr>
            <a:spLocks noGrp="1"/>
          </p:cNvSpPr>
          <p:nvPr>
            <p:ph type="body" sz="quarter" idx="13" hasCustomPrompt="1"/>
          </p:nvPr>
        </p:nvSpPr>
        <p:spPr>
          <a:xfrm>
            <a:off x="615913" y="43085"/>
            <a:ext cx="9279454" cy="332600"/>
          </a:xfrm>
        </p:spPr>
        <p:txBody>
          <a:bodyPr anchor="ctr"/>
          <a:lstStyle>
            <a:lvl1pPr marL="0" indent="0">
              <a:buNone/>
              <a:defRPr sz="1400" b="1">
                <a:solidFill>
                  <a:schemeClr val="bg1"/>
                </a:solidFill>
              </a:defRPr>
            </a:lvl1pPr>
          </a:lstStyle>
          <a:p>
            <a:pPr lvl="0"/>
            <a:r>
              <a:rPr lang="sv-SE"/>
              <a:t>Text</a:t>
            </a:r>
          </a:p>
        </p:txBody>
      </p:sp>
      <p:sp>
        <p:nvSpPr>
          <p:cNvPr id="7" name="Platshållare för bild 6">
            <a:extLst>
              <a:ext uri="{FF2B5EF4-FFF2-40B4-BE49-F238E27FC236}">
                <a16:creationId xmlns:a16="http://schemas.microsoft.com/office/drawing/2014/main" id="{A4E4F70B-6A55-4F42-A877-6894B6BFA57F}"/>
              </a:ext>
            </a:extLst>
          </p:cNvPr>
          <p:cNvSpPr>
            <a:spLocks noGrp="1"/>
          </p:cNvSpPr>
          <p:nvPr>
            <p:ph type="pic" sz="quarter" idx="14"/>
          </p:nvPr>
        </p:nvSpPr>
        <p:spPr>
          <a:xfrm>
            <a:off x="0" y="2180968"/>
            <a:ext cx="3960000" cy="2268000"/>
          </a:xfrm>
        </p:spPr>
        <p:txBody>
          <a:bodyPr tIns="216000"/>
          <a:lstStyle>
            <a:lvl1pPr marL="0" indent="0" algn="ctr">
              <a:buNone/>
              <a:defRPr/>
            </a:lvl1pPr>
          </a:lstStyle>
          <a:p>
            <a:endParaRPr lang="sv-SE"/>
          </a:p>
        </p:txBody>
      </p:sp>
      <p:sp>
        <p:nvSpPr>
          <p:cNvPr id="8" name="Rubrik 1">
            <a:extLst>
              <a:ext uri="{FF2B5EF4-FFF2-40B4-BE49-F238E27FC236}">
                <a16:creationId xmlns:a16="http://schemas.microsoft.com/office/drawing/2014/main" id="{A7E11CCD-0C6C-4D22-A4A6-5639E7A2E8E2}"/>
              </a:ext>
            </a:extLst>
          </p:cNvPr>
          <p:cNvSpPr>
            <a:spLocks noGrp="1"/>
          </p:cNvSpPr>
          <p:nvPr>
            <p:ph type="title" hasCustomPrompt="1"/>
          </p:nvPr>
        </p:nvSpPr>
        <p:spPr>
          <a:xfrm>
            <a:off x="519226" y="1372316"/>
            <a:ext cx="9282696" cy="677434"/>
          </a:xfrm>
        </p:spPr>
        <p:txBody>
          <a:bodyPr/>
          <a:lstStyle>
            <a:lvl1pPr marL="0" indent="0">
              <a:buFont typeface="Arial" panose="020B0604020202020204" pitchFamily="34" charset="0"/>
              <a:buNone/>
              <a:defRPr sz="2800"/>
            </a:lvl1pPr>
          </a:lstStyle>
          <a:p>
            <a:r>
              <a:rPr lang="sv-SE"/>
              <a:t>Rubrik</a:t>
            </a:r>
          </a:p>
        </p:txBody>
      </p:sp>
      <p:sp>
        <p:nvSpPr>
          <p:cNvPr id="9" name="Platshållare för bild 6">
            <a:extLst>
              <a:ext uri="{FF2B5EF4-FFF2-40B4-BE49-F238E27FC236}">
                <a16:creationId xmlns:a16="http://schemas.microsoft.com/office/drawing/2014/main" id="{24000831-CC05-4B3E-962D-47733DC2839F}"/>
              </a:ext>
            </a:extLst>
          </p:cNvPr>
          <p:cNvSpPr>
            <a:spLocks noGrp="1"/>
          </p:cNvSpPr>
          <p:nvPr>
            <p:ph type="pic" sz="quarter" idx="15"/>
          </p:nvPr>
        </p:nvSpPr>
        <p:spPr>
          <a:xfrm>
            <a:off x="4116000" y="2180968"/>
            <a:ext cx="3960000" cy="2268000"/>
          </a:xfrm>
        </p:spPr>
        <p:txBody>
          <a:bodyPr tIns="216000"/>
          <a:lstStyle>
            <a:lvl1pPr marL="0" indent="0" algn="ctr">
              <a:buNone/>
              <a:defRPr/>
            </a:lvl1pPr>
          </a:lstStyle>
          <a:p>
            <a:endParaRPr lang="sv-SE"/>
          </a:p>
        </p:txBody>
      </p:sp>
      <p:sp>
        <p:nvSpPr>
          <p:cNvPr id="10" name="Platshållare för bild 6">
            <a:extLst>
              <a:ext uri="{FF2B5EF4-FFF2-40B4-BE49-F238E27FC236}">
                <a16:creationId xmlns:a16="http://schemas.microsoft.com/office/drawing/2014/main" id="{2003DBBD-B691-4684-A427-870D21930BEB}"/>
              </a:ext>
            </a:extLst>
          </p:cNvPr>
          <p:cNvSpPr>
            <a:spLocks noGrp="1"/>
          </p:cNvSpPr>
          <p:nvPr>
            <p:ph type="pic" sz="quarter" idx="16"/>
          </p:nvPr>
        </p:nvSpPr>
        <p:spPr>
          <a:xfrm>
            <a:off x="8232000" y="2180968"/>
            <a:ext cx="3960000" cy="2268000"/>
          </a:xfrm>
        </p:spPr>
        <p:txBody>
          <a:bodyPr tIns="216000"/>
          <a:lstStyle>
            <a:lvl1pPr marL="0" indent="0" algn="ctr">
              <a:buNone/>
              <a:defRPr/>
            </a:lvl1pPr>
          </a:lstStyle>
          <a:p>
            <a:endParaRPr lang="sv-SE"/>
          </a:p>
        </p:txBody>
      </p:sp>
      <p:sp>
        <p:nvSpPr>
          <p:cNvPr id="11" name="Platshållare för bild 6">
            <a:extLst>
              <a:ext uri="{FF2B5EF4-FFF2-40B4-BE49-F238E27FC236}">
                <a16:creationId xmlns:a16="http://schemas.microsoft.com/office/drawing/2014/main" id="{0E9F0D36-2A0F-454D-B4EC-08B7D4E3468E}"/>
              </a:ext>
            </a:extLst>
          </p:cNvPr>
          <p:cNvSpPr>
            <a:spLocks noGrp="1"/>
          </p:cNvSpPr>
          <p:nvPr>
            <p:ph type="pic" sz="quarter" idx="17"/>
          </p:nvPr>
        </p:nvSpPr>
        <p:spPr>
          <a:xfrm>
            <a:off x="0" y="4590000"/>
            <a:ext cx="3960000" cy="2268000"/>
          </a:xfrm>
        </p:spPr>
        <p:txBody>
          <a:bodyPr tIns="216000"/>
          <a:lstStyle>
            <a:lvl1pPr marL="0" indent="0" algn="ctr">
              <a:buNone/>
              <a:defRPr/>
            </a:lvl1pPr>
          </a:lstStyle>
          <a:p>
            <a:endParaRPr lang="sv-SE"/>
          </a:p>
        </p:txBody>
      </p:sp>
      <p:sp>
        <p:nvSpPr>
          <p:cNvPr id="12" name="Platshållare för bild 6">
            <a:extLst>
              <a:ext uri="{FF2B5EF4-FFF2-40B4-BE49-F238E27FC236}">
                <a16:creationId xmlns:a16="http://schemas.microsoft.com/office/drawing/2014/main" id="{DE485C56-2AEF-4AAF-AB18-81276E378AE3}"/>
              </a:ext>
            </a:extLst>
          </p:cNvPr>
          <p:cNvSpPr>
            <a:spLocks noGrp="1"/>
          </p:cNvSpPr>
          <p:nvPr>
            <p:ph type="pic" sz="quarter" idx="18"/>
          </p:nvPr>
        </p:nvSpPr>
        <p:spPr>
          <a:xfrm>
            <a:off x="4116000" y="4590000"/>
            <a:ext cx="3960000" cy="2268000"/>
          </a:xfrm>
        </p:spPr>
        <p:txBody>
          <a:bodyPr tIns="216000"/>
          <a:lstStyle>
            <a:lvl1pPr marL="0" indent="0" algn="ctr">
              <a:buNone/>
              <a:defRPr/>
            </a:lvl1pPr>
          </a:lstStyle>
          <a:p>
            <a:endParaRPr lang="sv-SE"/>
          </a:p>
        </p:txBody>
      </p:sp>
      <p:sp>
        <p:nvSpPr>
          <p:cNvPr id="13" name="Platshållare för bild 6">
            <a:extLst>
              <a:ext uri="{FF2B5EF4-FFF2-40B4-BE49-F238E27FC236}">
                <a16:creationId xmlns:a16="http://schemas.microsoft.com/office/drawing/2014/main" id="{F6E676D7-9E48-4C6C-B340-4FA96292459D}"/>
              </a:ext>
            </a:extLst>
          </p:cNvPr>
          <p:cNvSpPr>
            <a:spLocks noGrp="1"/>
          </p:cNvSpPr>
          <p:nvPr>
            <p:ph type="pic" sz="quarter" idx="19"/>
          </p:nvPr>
        </p:nvSpPr>
        <p:spPr>
          <a:xfrm>
            <a:off x="8232000" y="4590000"/>
            <a:ext cx="3960000" cy="2268000"/>
          </a:xfrm>
        </p:spPr>
        <p:txBody>
          <a:bodyPr tIns="216000"/>
          <a:lstStyle>
            <a:lvl1pPr marL="0" indent="0" algn="ctr">
              <a:buNone/>
              <a:defRPr/>
            </a:lvl1pPr>
          </a:lstStyle>
          <a:p>
            <a:endParaRPr lang="sv-SE"/>
          </a:p>
        </p:txBody>
      </p:sp>
    </p:spTree>
    <p:extLst>
      <p:ext uri="{BB962C8B-B14F-4D97-AF65-F5344CB8AC3E}">
        <p14:creationId xmlns:p14="http://schemas.microsoft.com/office/powerpoint/2010/main" val="27085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acksida">
    <p:spTree>
      <p:nvGrpSpPr>
        <p:cNvPr id="1" name=""/>
        <p:cNvGrpSpPr/>
        <p:nvPr/>
      </p:nvGrpSpPr>
      <p:grpSpPr>
        <a:xfrm>
          <a:off x="0" y="0"/>
          <a:ext cx="0" cy="0"/>
          <a:chOff x="0" y="0"/>
          <a:chExt cx="0" cy="0"/>
        </a:xfrm>
      </p:grpSpPr>
      <p:sp>
        <p:nvSpPr>
          <p:cNvPr id="8" name="Platshållare för bild 6">
            <a:extLst>
              <a:ext uri="{FF2B5EF4-FFF2-40B4-BE49-F238E27FC236}">
                <a16:creationId xmlns:a16="http://schemas.microsoft.com/office/drawing/2014/main" id="{94234CB9-C328-4143-B2D1-2062195C18CA}"/>
              </a:ext>
            </a:extLst>
          </p:cNvPr>
          <p:cNvSpPr>
            <a:spLocks noGrp="1"/>
          </p:cNvSpPr>
          <p:nvPr>
            <p:ph type="pic" sz="quarter" idx="12"/>
          </p:nvPr>
        </p:nvSpPr>
        <p:spPr>
          <a:xfrm>
            <a:off x="0" y="0"/>
            <a:ext cx="12192000" cy="6858000"/>
          </a:xfrm>
          <a:solidFill>
            <a:schemeClr val="bg2"/>
          </a:solidFill>
        </p:spPr>
        <p:txBody>
          <a:bodyPr tIns="1584000"/>
          <a:lstStyle>
            <a:lvl1pPr marL="0" indent="0" algn="ctr">
              <a:buNone/>
              <a:defRPr/>
            </a:lvl1pPr>
          </a:lstStyle>
          <a:p>
            <a:endParaRPr lang="sv-SE"/>
          </a:p>
        </p:txBody>
      </p:sp>
      <p:sp>
        <p:nvSpPr>
          <p:cNvPr id="3" name="Platshållare för text 2">
            <a:extLst>
              <a:ext uri="{FF2B5EF4-FFF2-40B4-BE49-F238E27FC236}">
                <a16:creationId xmlns:a16="http://schemas.microsoft.com/office/drawing/2014/main" id="{1FB62189-EDC7-4C57-9531-3B22EADC2DC5}"/>
              </a:ext>
            </a:extLst>
          </p:cNvPr>
          <p:cNvSpPr>
            <a:spLocks noGrp="1"/>
          </p:cNvSpPr>
          <p:nvPr>
            <p:ph type="body" sz="quarter" idx="13" hasCustomPrompt="1"/>
          </p:nvPr>
        </p:nvSpPr>
        <p:spPr>
          <a:xfrm>
            <a:off x="915194" y="2638082"/>
            <a:ext cx="10361612" cy="568497"/>
          </a:xfrm>
        </p:spPr>
        <p:txBody>
          <a:bodyPr/>
          <a:lstStyle>
            <a:lvl1pPr marL="0" indent="0" algn="ctr">
              <a:spcBef>
                <a:spcPts val="0"/>
              </a:spcBef>
              <a:buNone/>
              <a:defRPr sz="5400" b="1" i="0">
                <a:solidFill>
                  <a:schemeClr val="bg1"/>
                </a:solidFill>
              </a:defRPr>
            </a:lvl1pPr>
          </a:lstStyle>
          <a:p>
            <a:pPr lvl="0"/>
            <a:r>
              <a:rPr lang="sv-SE"/>
              <a:t>Tacksida</a:t>
            </a:r>
          </a:p>
        </p:txBody>
      </p:sp>
    </p:spTree>
    <p:extLst>
      <p:ext uri="{BB962C8B-B14F-4D97-AF65-F5344CB8AC3E}">
        <p14:creationId xmlns:p14="http://schemas.microsoft.com/office/powerpoint/2010/main" val="4157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5786-D6FE-5060-2478-15E0C2510C37}"/>
              </a:ext>
            </a:extLst>
          </p:cNvPr>
          <p:cNvSpPr>
            <a:spLocks noGrp="1"/>
          </p:cNvSpPr>
          <p:nvPr>
            <p:ph type="title"/>
          </p:nvPr>
        </p:nvSpPr>
        <p:spPr/>
        <p:txBody>
          <a:bodyPr/>
          <a:lstStyle/>
          <a:p>
            <a:r>
              <a:rPr lang="en-GB"/>
              <a:t>Click to edit Master title style</a:t>
            </a:r>
            <a:endParaRPr lang="es-ES"/>
          </a:p>
        </p:txBody>
      </p:sp>
      <p:sp>
        <p:nvSpPr>
          <p:cNvPr id="3" name="Date Placeholder 2">
            <a:extLst>
              <a:ext uri="{FF2B5EF4-FFF2-40B4-BE49-F238E27FC236}">
                <a16:creationId xmlns:a16="http://schemas.microsoft.com/office/drawing/2014/main" id="{7941FCD4-1122-F090-9ECA-5C0532491376}"/>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4" name="Footer Placeholder 3">
            <a:extLst>
              <a:ext uri="{FF2B5EF4-FFF2-40B4-BE49-F238E27FC236}">
                <a16:creationId xmlns:a16="http://schemas.microsoft.com/office/drawing/2014/main" id="{84206BF6-5F81-0BD2-C021-F07F39588BBE}"/>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09F65F6C-BD43-B38B-73DA-DCB8C3A89E4C}"/>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83087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42F5E-3879-F771-26A5-5915B79E791F}"/>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3" name="Footer Placeholder 2">
            <a:extLst>
              <a:ext uri="{FF2B5EF4-FFF2-40B4-BE49-F238E27FC236}">
                <a16:creationId xmlns:a16="http://schemas.microsoft.com/office/drawing/2014/main" id="{A8DC20E9-ED10-9E83-5584-045C9D5F7421}"/>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C5AF91EA-3D49-F810-2673-FE20853B9987}"/>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103297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CFC8-8DD5-DA96-DEDE-7A874547A1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Content Placeholder 2">
            <a:extLst>
              <a:ext uri="{FF2B5EF4-FFF2-40B4-BE49-F238E27FC236}">
                <a16:creationId xmlns:a16="http://schemas.microsoft.com/office/drawing/2014/main" id="{21C0DC19-46FF-0486-CDF1-D8FE532ED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Text Placeholder 3">
            <a:extLst>
              <a:ext uri="{FF2B5EF4-FFF2-40B4-BE49-F238E27FC236}">
                <a16:creationId xmlns:a16="http://schemas.microsoft.com/office/drawing/2014/main" id="{3692AD09-4D4A-B0E5-6C26-37CBE8F93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4E39A1-35DC-9F4E-D35B-08D4DDE9386A}"/>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6" name="Footer Placeholder 5">
            <a:extLst>
              <a:ext uri="{FF2B5EF4-FFF2-40B4-BE49-F238E27FC236}">
                <a16:creationId xmlns:a16="http://schemas.microsoft.com/office/drawing/2014/main" id="{38646AF8-A512-B45E-6655-DD3699D8FA1B}"/>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D111263-03F4-EC3A-638B-A2FD4270EFF1}"/>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12212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E6E6-6CCF-3609-2364-65B9DDB64A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Picture Placeholder 2">
            <a:extLst>
              <a:ext uri="{FF2B5EF4-FFF2-40B4-BE49-F238E27FC236}">
                <a16:creationId xmlns:a16="http://schemas.microsoft.com/office/drawing/2014/main" id="{374E6065-7370-2388-616B-EB8740BF8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8D7D58E4-04CB-1E87-721D-2775DAFF9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B25EA6-9EE2-E465-8B2F-2C700429B083}"/>
              </a:ext>
            </a:extLst>
          </p:cNvPr>
          <p:cNvSpPr>
            <a:spLocks noGrp="1"/>
          </p:cNvSpPr>
          <p:nvPr>
            <p:ph type="dt" sz="half" idx="10"/>
          </p:nvPr>
        </p:nvSpPr>
        <p:spPr/>
        <p:txBody>
          <a:bodyPr/>
          <a:lstStyle/>
          <a:p>
            <a:fld id="{706ADDE8-FDFB-4AD8-B7D4-703CAE25D0F2}" type="datetimeFigureOut">
              <a:rPr lang="es-ES" smtClean="0"/>
              <a:t>09/05/2023</a:t>
            </a:fld>
            <a:endParaRPr lang="es-ES"/>
          </a:p>
        </p:txBody>
      </p:sp>
      <p:sp>
        <p:nvSpPr>
          <p:cNvPr id="6" name="Footer Placeholder 5">
            <a:extLst>
              <a:ext uri="{FF2B5EF4-FFF2-40B4-BE49-F238E27FC236}">
                <a16:creationId xmlns:a16="http://schemas.microsoft.com/office/drawing/2014/main" id="{1A7FD07D-D4D2-504E-BF85-8068D4C79F70}"/>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0DD6121D-0157-5372-52F8-454149586287}"/>
              </a:ext>
            </a:extLst>
          </p:cNvPr>
          <p:cNvSpPr>
            <a:spLocks noGrp="1"/>
          </p:cNvSpPr>
          <p:nvPr>
            <p:ph type="sldNum" sz="quarter" idx="12"/>
          </p:nvPr>
        </p:nvSpPr>
        <p:spPr/>
        <p:txBody>
          <a:bodyPr/>
          <a:lstStyle/>
          <a:p>
            <a:fld id="{3DDB49BB-5DCF-4CFB-B202-86BA7DEC848D}" type="slidenum">
              <a:rPr lang="es-ES" smtClean="0"/>
              <a:t>‹#›</a:t>
            </a:fld>
            <a:endParaRPr lang="es-ES"/>
          </a:p>
        </p:txBody>
      </p:sp>
    </p:spTree>
    <p:extLst>
      <p:ext uri="{BB962C8B-B14F-4D97-AF65-F5344CB8AC3E}">
        <p14:creationId xmlns:p14="http://schemas.microsoft.com/office/powerpoint/2010/main" val="242878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5E80F-C97A-8D61-73DE-52F7CA513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
          </a:p>
        </p:txBody>
      </p:sp>
      <p:sp>
        <p:nvSpPr>
          <p:cNvPr id="3" name="Text Placeholder 2">
            <a:extLst>
              <a:ext uri="{FF2B5EF4-FFF2-40B4-BE49-F238E27FC236}">
                <a16:creationId xmlns:a16="http://schemas.microsoft.com/office/drawing/2014/main" id="{A2CE0ED5-9257-45D6-C7D0-66F665DB2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id="{9D825CD3-C662-A730-8175-D6954060F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ADDE8-FDFB-4AD8-B7D4-703CAE25D0F2}" type="datetimeFigureOut">
              <a:rPr lang="es-ES" smtClean="0"/>
              <a:t>09/05/2023</a:t>
            </a:fld>
            <a:endParaRPr lang="es-ES"/>
          </a:p>
        </p:txBody>
      </p:sp>
      <p:sp>
        <p:nvSpPr>
          <p:cNvPr id="5" name="Footer Placeholder 4">
            <a:extLst>
              <a:ext uri="{FF2B5EF4-FFF2-40B4-BE49-F238E27FC236}">
                <a16:creationId xmlns:a16="http://schemas.microsoft.com/office/drawing/2014/main" id="{D371CBF0-CCB0-B36C-1CFB-6FCC50FEE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5DBC301D-C0C3-5782-38FD-9A7B6A14D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B49BB-5DCF-4CFB-B202-86BA7DEC848D}" type="slidenum">
              <a:rPr lang="es-ES" smtClean="0"/>
              <a:t>‹#›</a:t>
            </a:fld>
            <a:endParaRPr lang="es-ES"/>
          </a:p>
        </p:txBody>
      </p:sp>
    </p:spTree>
    <p:extLst>
      <p:ext uri="{BB962C8B-B14F-4D97-AF65-F5344CB8AC3E}">
        <p14:creationId xmlns:p14="http://schemas.microsoft.com/office/powerpoint/2010/main" val="334546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78550-7ABD-4CEC-83E7-A8FB46381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659DE6F-7FCF-4C41-B36E-974C0DE10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DD1446F-2939-46B7-9DAD-D8DBA631B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0BE95DDB-92BC-4F82-862B-98672662F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D100A9B0-93C1-4E43-94EC-49A6C6EF3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BE19B-EAFC-4E5F-B1A6-596830C1C74B}" type="slidenum">
              <a:rPr lang="it-IT" smtClean="0"/>
              <a:t>‹#›</a:t>
            </a:fld>
            <a:endParaRPr lang="it-IT"/>
          </a:p>
        </p:txBody>
      </p:sp>
    </p:spTree>
    <p:extLst>
      <p:ext uri="{BB962C8B-B14F-4D97-AF65-F5344CB8AC3E}">
        <p14:creationId xmlns:p14="http://schemas.microsoft.com/office/powerpoint/2010/main" val="7533730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78550-7ABD-4CEC-83E7-A8FB46381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D659DE6F-7FCF-4C41-B36E-974C0DE10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DD1446F-2939-46B7-9DAD-D8DBA631B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BE136-E8CA-4B32-BFE1-DA0690D76B04}" type="datetimeFigureOut">
              <a:rPr lang="it-IT" smtClean="0"/>
              <a:t>09/05/2023</a:t>
            </a:fld>
            <a:endParaRPr lang="it-IT"/>
          </a:p>
        </p:txBody>
      </p:sp>
      <p:sp>
        <p:nvSpPr>
          <p:cNvPr id="5" name="Footer Placeholder 4">
            <a:extLst>
              <a:ext uri="{FF2B5EF4-FFF2-40B4-BE49-F238E27FC236}">
                <a16:creationId xmlns:a16="http://schemas.microsoft.com/office/drawing/2014/main" id="{0BE95DDB-92BC-4F82-862B-98672662F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D100A9B0-93C1-4E43-94EC-49A6C6EF3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BE19B-EAFC-4E5F-B1A6-596830C1C74B}" type="slidenum">
              <a:rPr lang="it-IT" smtClean="0"/>
              <a:t>‹#›</a:t>
            </a:fld>
            <a:endParaRPr lang="it-IT"/>
          </a:p>
        </p:txBody>
      </p:sp>
    </p:spTree>
    <p:extLst>
      <p:ext uri="{BB962C8B-B14F-4D97-AF65-F5344CB8AC3E}">
        <p14:creationId xmlns:p14="http://schemas.microsoft.com/office/powerpoint/2010/main" val="24764159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7DB9"/>
        </a:solidFill>
        <a:effectLst/>
      </p:bgPr>
    </p:bg>
    <p:spTree>
      <p:nvGrpSpPr>
        <p:cNvPr id="1" name=""/>
        <p:cNvGrpSpPr/>
        <p:nvPr/>
      </p:nvGrpSpPr>
      <p:grpSpPr>
        <a:xfrm>
          <a:off x="0" y="0"/>
          <a:ext cx="0" cy="0"/>
          <a:chOff x="0" y="0"/>
          <a:chExt cx="0" cy="0"/>
        </a:xfrm>
      </p:grpSpPr>
      <p:cxnSp>
        <p:nvCxnSpPr>
          <p:cNvPr id="5" name="Rak koppling 4">
            <a:extLst>
              <a:ext uri="{FF2B5EF4-FFF2-40B4-BE49-F238E27FC236}">
                <a16:creationId xmlns:a16="http://schemas.microsoft.com/office/drawing/2014/main" id="{54EAE4E9-69C8-46FC-B2C5-37EDE55D701D}"/>
              </a:ext>
            </a:extLst>
          </p:cNvPr>
          <p:cNvCxnSpPr>
            <a:cxnSpLocks/>
          </p:cNvCxnSpPr>
          <p:nvPr userDrawn="1"/>
        </p:nvCxnSpPr>
        <p:spPr>
          <a:xfrm>
            <a:off x="377687" y="749930"/>
            <a:ext cx="11435941" cy="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 name="Rak koppling 5">
            <a:extLst>
              <a:ext uri="{FF2B5EF4-FFF2-40B4-BE49-F238E27FC236}">
                <a16:creationId xmlns:a16="http://schemas.microsoft.com/office/drawing/2014/main" id="{3614D656-094C-4622-9EE3-23F5039ACB50}"/>
              </a:ext>
            </a:extLst>
          </p:cNvPr>
          <p:cNvCxnSpPr>
            <a:cxnSpLocks/>
          </p:cNvCxnSpPr>
          <p:nvPr userDrawn="1"/>
        </p:nvCxnSpPr>
        <p:spPr>
          <a:xfrm>
            <a:off x="530087" y="902330"/>
            <a:ext cx="11435941" cy="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5AC7A4F8-3192-49DA-BAAB-B90189CF7BDA}"/>
              </a:ext>
            </a:extLst>
          </p:cNvPr>
          <p:cNvPicPr>
            <a:picLocks noChangeAspect="1"/>
          </p:cNvPicPr>
          <p:nvPr userDrawn="1"/>
        </p:nvPicPr>
        <p:blipFill>
          <a:blip r:embed="rId3"/>
          <a:stretch>
            <a:fillRect/>
          </a:stretch>
        </p:blipFill>
        <p:spPr>
          <a:xfrm>
            <a:off x="378288" y="741317"/>
            <a:ext cx="11449280" cy="24386"/>
          </a:xfrm>
          <a:prstGeom prst="rect">
            <a:avLst/>
          </a:prstGeom>
        </p:spPr>
      </p:pic>
    </p:spTree>
    <p:extLst>
      <p:ext uri="{BB962C8B-B14F-4D97-AF65-F5344CB8AC3E}">
        <p14:creationId xmlns:p14="http://schemas.microsoft.com/office/powerpoint/2010/main" val="1446891091"/>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3500" b="1" kern="1200" cap="none" baseline="0">
          <a:solidFill>
            <a:schemeClr val="accent6">
              <a:lumMod val="10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85000"/>
              <a:lumOff val="15000"/>
            </a:schemeClr>
          </a:solidFill>
          <a:latin typeface="Georgia" panose="02040502050405020303" pitchFamily="18"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Georgia" panose="02040502050405020303" pitchFamily="18"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Georgia" panose="02040502050405020303" pitchFamily="18"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Georgia" panose="02040502050405020303" pitchFamily="18"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40EDBF-2E4E-4262-9710-86A24BD42570}"/>
              </a:ext>
            </a:extLst>
          </p:cNvPr>
          <p:cNvSpPr>
            <a:spLocks noGrp="1"/>
          </p:cNvSpPr>
          <p:nvPr>
            <p:ph type="title"/>
          </p:nvPr>
        </p:nvSpPr>
        <p:spPr>
          <a:xfrm>
            <a:off x="760379" y="-1075437"/>
            <a:ext cx="10515600" cy="677434"/>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B4923D-6D8F-4A06-85F8-2C569FB368E1}"/>
              </a:ext>
            </a:extLst>
          </p:cNvPr>
          <p:cNvSpPr>
            <a:spLocks noGrp="1"/>
          </p:cNvSpPr>
          <p:nvPr>
            <p:ph type="body" idx="1"/>
          </p:nvPr>
        </p:nvSpPr>
        <p:spPr>
          <a:xfrm>
            <a:off x="838200" y="2066579"/>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19062963"/>
      </p:ext>
    </p:extLst>
  </p:cSld>
  <p:clrMap bg1="lt1" tx1="dk1" bg2="lt2" tx2="dk2" accent1="accent1" accent2="accent2" accent3="accent3" accent4="accent4" accent5="accent5" accent6="accent6" hlink="hlink" folHlink="folHlink"/>
  <p:sldLayoutIdLst>
    <p:sldLayoutId id="214748370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ts val="250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25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32BC37-E807-4A12-BEEF-921A6AE16F99}"/>
              </a:ext>
            </a:extLst>
          </p:cNvPr>
          <p:cNvSpPr/>
          <p:nvPr userDrawn="1"/>
        </p:nvSpPr>
        <p:spPr>
          <a:xfrm>
            <a:off x="0" y="-1"/>
            <a:ext cx="12192000" cy="391887"/>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3540EDBF-2E4E-4262-9710-86A24BD42570}"/>
              </a:ext>
            </a:extLst>
          </p:cNvPr>
          <p:cNvSpPr>
            <a:spLocks noGrp="1"/>
          </p:cNvSpPr>
          <p:nvPr>
            <p:ph type="title"/>
          </p:nvPr>
        </p:nvSpPr>
        <p:spPr>
          <a:xfrm>
            <a:off x="838200" y="1414844"/>
            <a:ext cx="10515600" cy="677434"/>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B4923D-6D8F-4A06-85F8-2C569FB368E1}"/>
              </a:ext>
            </a:extLst>
          </p:cNvPr>
          <p:cNvSpPr>
            <a:spLocks noGrp="1"/>
          </p:cNvSpPr>
          <p:nvPr>
            <p:ph type="body" idx="1"/>
          </p:nvPr>
        </p:nvSpPr>
        <p:spPr>
          <a:xfrm>
            <a:off x="838200" y="2066579"/>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22276904"/>
      </p:ext>
    </p:extLst>
  </p:cSld>
  <p:clrMap bg1="lt1" tx1="dk1" bg2="lt2" tx2="dk2" accent1="accent1" accent2="accent2" accent3="accent3" accent4="accent4" accent5="accent5" accent6="accent6" hlink="hlink" folHlink="folHlink"/>
  <p:sldLayoutIdLst>
    <p:sldLayoutId id="2147483706" r:id="rId1"/>
    <p:sldLayoutId id="214748370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ts val="250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25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32BC37-E807-4A12-BEEF-921A6AE16F99}"/>
              </a:ext>
            </a:extLst>
          </p:cNvPr>
          <p:cNvSpPr/>
          <p:nvPr userDrawn="1"/>
        </p:nvSpPr>
        <p:spPr>
          <a:xfrm>
            <a:off x="0" y="346167"/>
            <a:ext cx="12192000" cy="45719"/>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3540EDBF-2E4E-4262-9710-86A24BD42570}"/>
              </a:ext>
            </a:extLst>
          </p:cNvPr>
          <p:cNvSpPr>
            <a:spLocks noGrp="1"/>
          </p:cNvSpPr>
          <p:nvPr>
            <p:ph type="title"/>
          </p:nvPr>
        </p:nvSpPr>
        <p:spPr>
          <a:xfrm>
            <a:off x="838200" y="1414844"/>
            <a:ext cx="10515600" cy="677434"/>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B4923D-6D8F-4A06-85F8-2C569FB368E1}"/>
              </a:ext>
            </a:extLst>
          </p:cNvPr>
          <p:cNvSpPr>
            <a:spLocks noGrp="1"/>
          </p:cNvSpPr>
          <p:nvPr>
            <p:ph type="body" idx="1"/>
          </p:nvPr>
        </p:nvSpPr>
        <p:spPr>
          <a:xfrm>
            <a:off x="838200" y="2066579"/>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02892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ts val="250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25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32BC37-E807-4A12-BEEF-921A6AE16F99}"/>
              </a:ext>
            </a:extLst>
          </p:cNvPr>
          <p:cNvSpPr/>
          <p:nvPr userDrawn="1"/>
        </p:nvSpPr>
        <p:spPr>
          <a:xfrm>
            <a:off x="0" y="-1"/>
            <a:ext cx="12192000" cy="391887"/>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3540EDBF-2E4E-4262-9710-86A24BD42570}"/>
              </a:ext>
            </a:extLst>
          </p:cNvPr>
          <p:cNvSpPr>
            <a:spLocks noGrp="1"/>
          </p:cNvSpPr>
          <p:nvPr>
            <p:ph type="title"/>
          </p:nvPr>
        </p:nvSpPr>
        <p:spPr>
          <a:xfrm>
            <a:off x="838200" y="1414844"/>
            <a:ext cx="10515600" cy="677434"/>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B4923D-6D8F-4A06-85F8-2C569FB368E1}"/>
              </a:ext>
            </a:extLst>
          </p:cNvPr>
          <p:cNvSpPr>
            <a:spLocks noGrp="1"/>
          </p:cNvSpPr>
          <p:nvPr>
            <p:ph type="body" idx="1"/>
          </p:nvPr>
        </p:nvSpPr>
        <p:spPr>
          <a:xfrm>
            <a:off x="838200" y="2066579"/>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41978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ts val="250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25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832BC37-E807-4A12-BEEF-921A6AE16F99}"/>
              </a:ext>
            </a:extLst>
          </p:cNvPr>
          <p:cNvSpPr/>
          <p:nvPr userDrawn="1"/>
        </p:nvSpPr>
        <p:spPr>
          <a:xfrm>
            <a:off x="0" y="-1"/>
            <a:ext cx="12192000" cy="391887"/>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3540EDBF-2E4E-4262-9710-86A24BD42570}"/>
              </a:ext>
            </a:extLst>
          </p:cNvPr>
          <p:cNvSpPr>
            <a:spLocks noGrp="1"/>
          </p:cNvSpPr>
          <p:nvPr>
            <p:ph type="title"/>
          </p:nvPr>
        </p:nvSpPr>
        <p:spPr>
          <a:xfrm>
            <a:off x="838200" y="1414844"/>
            <a:ext cx="10515600" cy="677434"/>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B4923D-6D8F-4A06-85F8-2C569FB368E1}"/>
              </a:ext>
            </a:extLst>
          </p:cNvPr>
          <p:cNvSpPr>
            <a:spLocks noGrp="1"/>
          </p:cNvSpPr>
          <p:nvPr>
            <p:ph type="body" idx="1"/>
          </p:nvPr>
        </p:nvSpPr>
        <p:spPr>
          <a:xfrm>
            <a:off x="838200" y="2066579"/>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35374236"/>
      </p:ext>
    </p:extLst>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ts val="250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25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smarttourismdestinations.eu/webinars/" TargetMode="External"/><Relationship Id="rId7" Type="http://schemas.openxmlformats.org/officeDocument/2006/relationships/image" Target="../media/image13.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76.svg"/><Relationship Id="rId5" Type="http://schemas.openxmlformats.org/officeDocument/2006/relationships/image" Target="../media/image11.svg"/><Relationship Id="rId10" Type="http://schemas.openxmlformats.org/officeDocument/2006/relationships/image" Target="../media/image75.png"/><Relationship Id="rId4" Type="http://schemas.openxmlformats.org/officeDocument/2006/relationships/image" Target="../media/image10.png"/><Relationship Id="rId9" Type="http://schemas.openxmlformats.org/officeDocument/2006/relationships/image" Target="../media/image74.sv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hyperlink" Target="https://smarttourismdestinations.eu/digital-library/" TargetMode="Externa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svg"/><Relationship Id="rId11" Type="http://schemas.openxmlformats.org/officeDocument/2006/relationships/image" Target="../media/image49.png"/><Relationship Id="rId5" Type="http://schemas.openxmlformats.org/officeDocument/2006/relationships/image" Target="../media/image12.png"/><Relationship Id="rId10" Type="http://schemas.openxmlformats.org/officeDocument/2006/relationships/image" Target="../media/image48.svg"/><Relationship Id="rId4" Type="http://schemas.openxmlformats.org/officeDocument/2006/relationships/image" Target="../media/image11.svg"/><Relationship Id="rId9" Type="http://schemas.openxmlformats.org/officeDocument/2006/relationships/image" Target="../media/image47.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3" name="Picture 2">
            <a:extLst>
              <a:ext uri="{FF2B5EF4-FFF2-40B4-BE49-F238E27FC236}">
                <a16:creationId xmlns:a16="http://schemas.microsoft.com/office/drawing/2014/main" id="{1EBD7DA0-1B5B-4927-9CF2-CA1CB5397A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3898" y="0"/>
            <a:ext cx="6368102" cy="4154600"/>
          </a:xfrm>
          <a:prstGeom prst="rect">
            <a:avLst/>
          </a:prstGeom>
        </p:spPr>
      </p:pic>
      <p:sp>
        <p:nvSpPr>
          <p:cNvPr id="12" name="Google Shape;451;p1">
            <a:extLst>
              <a:ext uri="{FF2B5EF4-FFF2-40B4-BE49-F238E27FC236}">
                <a16:creationId xmlns:a16="http://schemas.microsoft.com/office/drawing/2014/main" id="{24FEA8BF-8F12-44A5-8AA3-71B7BDBB11F3}"/>
              </a:ext>
            </a:extLst>
          </p:cNvPr>
          <p:cNvSpPr/>
          <p:nvPr/>
        </p:nvSpPr>
        <p:spPr>
          <a:xfrm>
            <a:off x="5194570" y="5407743"/>
            <a:ext cx="629327" cy="1450257"/>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2842A2"/>
              </a:solidFill>
              <a:latin typeface="Arial"/>
              <a:ea typeface="Arial"/>
              <a:cs typeface="Arial"/>
              <a:sym typeface="Arial"/>
            </a:endParaRPr>
          </a:p>
        </p:txBody>
      </p:sp>
      <p:sp>
        <p:nvSpPr>
          <p:cNvPr id="451" name="Google Shape;451;p1"/>
          <p:cNvSpPr/>
          <p:nvPr/>
        </p:nvSpPr>
        <p:spPr>
          <a:xfrm>
            <a:off x="0" y="-1"/>
            <a:ext cx="5846323" cy="4154602"/>
          </a:xfrm>
          <a:prstGeom prst="rect">
            <a:avLst/>
          </a:prstGeom>
          <a:solidFill>
            <a:srgbClr val="FECB3A"/>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rgbClr val="2842A2"/>
              </a:solidFill>
              <a:latin typeface="Arial"/>
              <a:ea typeface="Arial"/>
              <a:cs typeface="Arial"/>
              <a:sym typeface="Arial"/>
            </a:endParaRPr>
          </a:p>
        </p:txBody>
      </p:sp>
      <p:sp>
        <p:nvSpPr>
          <p:cNvPr id="452" name="Google Shape;452;p1"/>
          <p:cNvSpPr txBox="1"/>
          <p:nvPr/>
        </p:nvSpPr>
        <p:spPr>
          <a:xfrm>
            <a:off x="431799" y="678005"/>
            <a:ext cx="4762771" cy="2858803"/>
          </a:xfrm>
          <a:prstGeom prst="rect">
            <a:avLst/>
          </a:prstGeom>
          <a:solidFill>
            <a:srgbClr val="FECB3A"/>
          </a:solidFill>
          <a:ln>
            <a:noFill/>
          </a:ln>
        </p:spPr>
        <p:txBody>
          <a:bodyPr spcFirstLastPara="1" wrap="square" lIns="0" tIns="0" rIns="0" bIns="0" anchor="b" anchorCtr="0">
            <a:noAutofit/>
          </a:bodyPr>
          <a:lstStyle/>
          <a:p>
            <a:pPr>
              <a:spcBef>
                <a:spcPts val="1200"/>
              </a:spcBef>
              <a:buClr>
                <a:schemeClr val="lt1"/>
              </a:buClr>
              <a:buSzPts val="1400"/>
            </a:pPr>
            <a:r>
              <a:rPr lang="en-US" sz="3600" b="1" dirty="0">
                <a:solidFill>
                  <a:srgbClr val="2842A2"/>
                </a:solidFill>
                <a:latin typeface="Gadugi" panose="020B0502040204020203" pitchFamily="34" charset="0"/>
                <a:ea typeface="Gadugi" panose="020B0502040204020203" pitchFamily="34" charset="0"/>
                <a:cs typeface="Arial"/>
                <a:sym typeface="Arial"/>
              </a:rPr>
              <a:t>Opportunities and Tools for Data &amp; Knowledge Sharing: Latest Trends and Possible Solutions in Smart Tourism</a:t>
            </a:r>
            <a:endParaRPr sz="3600" b="0" i="0" u="none" strike="noStrike" cap="none" dirty="0">
              <a:solidFill>
                <a:srgbClr val="2842A2"/>
              </a:solidFill>
              <a:latin typeface="Gadugi" panose="020B0502040204020203" pitchFamily="34" charset="0"/>
              <a:ea typeface="Gadugi" panose="020B0502040204020203" pitchFamily="34" charset="0"/>
              <a:cs typeface="Arial" panose="020B0604020202020204" pitchFamily="34" charset="0"/>
              <a:sym typeface="Arial"/>
            </a:endParaRPr>
          </a:p>
        </p:txBody>
      </p:sp>
      <p:sp>
        <p:nvSpPr>
          <p:cNvPr id="453" name="Google Shape;453;p1"/>
          <p:cNvSpPr txBox="1"/>
          <p:nvPr/>
        </p:nvSpPr>
        <p:spPr>
          <a:xfrm>
            <a:off x="478804" y="3395450"/>
            <a:ext cx="3353620" cy="594360"/>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600"/>
              </a:spcAft>
              <a:buClr>
                <a:schemeClr val="lt1"/>
              </a:buClr>
              <a:buSzPts val="1400"/>
              <a:buFont typeface="Arial"/>
              <a:buNone/>
            </a:pPr>
            <a:r>
              <a:rPr lang="en-US" b="1" dirty="0">
                <a:solidFill>
                  <a:srgbClr val="2842A2"/>
                </a:solidFill>
                <a:latin typeface="Gadugi" panose="020B0502040204020203" pitchFamily="34" charset="0"/>
                <a:ea typeface="Gadugi" panose="020B0502040204020203" pitchFamily="34" charset="0"/>
                <a:cs typeface="Arial" panose="020B0604020202020204" pitchFamily="34" charset="0"/>
                <a:sym typeface="Arial"/>
              </a:rPr>
              <a:t>10</a:t>
            </a:r>
            <a:r>
              <a:rPr lang="en-US" b="1" baseline="30000" dirty="0">
                <a:solidFill>
                  <a:srgbClr val="2842A2"/>
                </a:solidFill>
                <a:latin typeface="Gadugi" panose="020B0502040204020203" pitchFamily="34" charset="0"/>
                <a:ea typeface="Gadugi" panose="020B0502040204020203" pitchFamily="34" charset="0"/>
                <a:cs typeface="Arial" panose="020B0604020202020204" pitchFamily="34" charset="0"/>
                <a:sym typeface="Arial"/>
              </a:rPr>
              <a:t>th</a:t>
            </a:r>
            <a:r>
              <a:rPr lang="en-US" sz="1800" b="1" u="none" strike="noStrike" cap="none" dirty="0">
                <a:solidFill>
                  <a:srgbClr val="2842A2"/>
                </a:solidFill>
                <a:latin typeface="Gadugi" panose="020B0502040204020203" pitchFamily="34" charset="0"/>
                <a:ea typeface="Gadugi" panose="020B0502040204020203" pitchFamily="34" charset="0"/>
                <a:cs typeface="Arial" panose="020B0604020202020204" pitchFamily="34" charset="0"/>
                <a:sym typeface="Arial"/>
              </a:rPr>
              <a:t> February 2023</a:t>
            </a:r>
            <a:endParaRPr lang="en-US" sz="1600" dirty="0">
              <a:latin typeface="Gadugi" panose="020B0502040204020203" pitchFamily="34" charset="0"/>
              <a:ea typeface="Gadugi" panose="020B0502040204020203" pitchFamily="34" charset="0"/>
              <a:cs typeface="Arial" panose="020B0604020202020204" pitchFamily="34" charset="0"/>
            </a:endParaRPr>
          </a:p>
        </p:txBody>
      </p:sp>
      <p:sp>
        <p:nvSpPr>
          <p:cNvPr id="446" name="Google Shape;446;p1"/>
          <p:cNvSpPr/>
          <p:nvPr/>
        </p:nvSpPr>
        <p:spPr>
          <a:xfrm>
            <a:off x="0" y="4154601"/>
            <a:ext cx="12192000" cy="1269721"/>
          </a:xfrm>
          <a:prstGeom prst="rect">
            <a:avLst/>
          </a:prstGeom>
          <a:solidFill>
            <a:srgbClr val="2842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4614E824-56C6-405C-9480-6E85E6BD8B66}"/>
              </a:ext>
            </a:extLst>
          </p:cNvPr>
          <p:cNvSpPr txBox="1"/>
          <p:nvPr/>
        </p:nvSpPr>
        <p:spPr>
          <a:xfrm>
            <a:off x="235238" y="4338602"/>
            <a:ext cx="11824856" cy="523220"/>
          </a:xfrm>
          <a:prstGeom prst="rect">
            <a:avLst/>
          </a:prstGeom>
          <a:noFill/>
        </p:spPr>
        <p:txBody>
          <a:bodyPr wrap="square" rtlCol="0">
            <a:spAutoFit/>
          </a:bodyPr>
          <a:lstStyle/>
          <a:p>
            <a:r>
              <a:rPr lang="en-US" sz="2800" b="1" i="1" dirty="0">
                <a:solidFill>
                  <a:schemeClr val="bg1"/>
                </a:solidFill>
                <a:latin typeface="Gadugi" panose="020B0502040204020203" pitchFamily="34" charset="0"/>
                <a:ea typeface="Gadugi" panose="020B0502040204020203" pitchFamily="34" charset="0"/>
                <a:cs typeface="Arial" panose="020B0604020202020204" pitchFamily="34" charset="0"/>
              </a:rPr>
              <a:t>Pillar 4: Knowledge Transfer</a:t>
            </a:r>
            <a:endParaRPr lang="en-GB" sz="2800" b="1" i="1" dirty="0">
              <a:solidFill>
                <a:schemeClr val="bg1"/>
              </a:solidFill>
              <a:latin typeface="Gadugi" panose="020B0502040204020203" pitchFamily="34" charset="0"/>
              <a:ea typeface="Gadugi" panose="020B0502040204020203" pitchFamily="34" charset="0"/>
              <a:cs typeface="Arial" panose="020B0604020202020204" pitchFamily="34" charset="0"/>
            </a:endParaRPr>
          </a:p>
        </p:txBody>
      </p:sp>
      <p:pic>
        <p:nvPicPr>
          <p:cNvPr id="14" name="Google Shape;22;p33" descr="automa-project.eu">
            <a:extLst>
              <a:ext uri="{FF2B5EF4-FFF2-40B4-BE49-F238E27FC236}">
                <a16:creationId xmlns:a16="http://schemas.microsoft.com/office/drawing/2014/main" id="{F3B008F8-25E6-08FB-CE57-CFD6A4FF2BB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27238" y="6063727"/>
            <a:ext cx="698299" cy="116268"/>
          </a:xfrm>
          <a:prstGeom prst="rect">
            <a:avLst/>
          </a:prstGeom>
          <a:noFill/>
          <a:ln>
            <a:noFill/>
          </a:ln>
        </p:spPr>
      </p:pic>
      <p:pic>
        <p:nvPicPr>
          <p:cNvPr id="17" name="Google Shape;455;p1">
            <a:extLst>
              <a:ext uri="{FF2B5EF4-FFF2-40B4-BE49-F238E27FC236}">
                <a16:creationId xmlns:a16="http://schemas.microsoft.com/office/drawing/2014/main" id="{40600516-9D7D-40B4-F5EA-B22233F3DDDA}"/>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9899909" y="4201520"/>
            <a:ext cx="2160185" cy="1175881"/>
          </a:xfrm>
          <a:prstGeom prst="rect">
            <a:avLst/>
          </a:prstGeom>
          <a:noFill/>
          <a:ln>
            <a:noFill/>
          </a:ln>
        </p:spPr>
      </p:pic>
      <p:sp>
        <p:nvSpPr>
          <p:cNvPr id="5" name="Rectángulo 4">
            <a:extLst>
              <a:ext uri="{FF2B5EF4-FFF2-40B4-BE49-F238E27FC236}">
                <a16:creationId xmlns:a16="http://schemas.microsoft.com/office/drawing/2014/main" id="{8CA9E571-4B57-2685-24D5-4218A6D57538}"/>
              </a:ext>
            </a:extLst>
          </p:cNvPr>
          <p:cNvSpPr/>
          <p:nvPr/>
        </p:nvSpPr>
        <p:spPr>
          <a:xfrm>
            <a:off x="5823897" y="5424322"/>
            <a:ext cx="6368103" cy="1433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a:r>
              <a:rPr lang="es-ES" b="1" noProof="1">
                <a:solidFill>
                  <a:srgbClr val="2842A2"/>
                </a:solidFill>
              </a:rPr>
              <a:t>Experts:</a:t>
            </a:r>
          </a:p>
          <a:p>
            <a:pPr marL="715963"/>
            <a:r>
              <a:rPr lang="es-ES" noProof="1">
                <a:solidFill>
                  <a:srgbClr val="2842A2"/>
                </a:solidFill>
              </a:rPr>
              <a:t>Tomáš Gajdošík</a:t>
            </a:r>
          </a:p>
          <a:p>
            <a:pPr marL="715963"/>
            <a:r>
              <a:rPr lang="es-ES" noProof="1">
                <a:solidFill>
                  <a:srgbClr val="2842A2"/>
                </a:solidFill>
              </a:rPr>
              <a:t>Kristian Sievers</a:t>
            </a:r>
            <a:endParaRPr lang="es-ES" dirty="0"/>
          </a:p>
        </p:txBody>
      </p:sp>
      <p:pic>
        <p:nvPicPr>
          <p:cNvPr id="6" name="Imagen 5">
            <a:extLst>
              <a:ext uri="{FF2B5EF4-FFF2-40B4-BE49-F238E27FC236}">
                <a16:creationId xmlns:a16="http://schemas.microsoft.com/office/drawing/2014/main" id="{DCF20B41-1B33-EA6C-4540-B35A594668FA}"/>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85717" y="4264703"/>
            <a:ext cx="935235" cy="928545"/>
          </a:xfrm>
          <a:prstGeom prst="rect">
            <a:avLst/>
          </a:prstGeom>
        </p:spPr>
      </p:pic>
      <p:pic>
        <p:nvPicPr>
          <p:cNvPr id="4" name="Picture 3" descr="Logo&#10;&#10;Description automatically generated">
            <a:extLst>
              <a:ext uri="{FF2B5EF4-FFF2-40B4-BE49-F238E27FC236}">
                <a16:creationId xmlns:a16="http://schemas.microsoft.com/office/drawing/2014/main" id="{2A71DF1C-5233-28E4-9641-2FAE911CB9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238" y="5807404"/>
            <a:ext cx="1119830" cy="512646"/>
          </a:xfrm>
          <a:prstGeom prst="rect">
            <a:avLst/>
          </a:prstGeom>
        </p:spPr>
      </p:pic>
      <p:pic>
        <p:nvPicPr>
          <p:cNvPr id="7" name="Google Shape;23;p33" descr="Universität Málaga – Wikipedia">
            <a:extLst>
              <a:ext uri="{FF2B5EF4-FFF2-40B4-BE49-F238E27FC236}">
                <a16:creationId xmlns:a16="http://schemas.microsoft.com/office/drawing/2014/main" id="{6C71E9BB-32CB-667F-90D1-4DF147D15129}"/>
              </a:ext>
            </a:extLst>
          </p:cNvPr>
          <p:cNvPicPr preferRelativeResize="0"/>
          <p:nvPr/>
        </p:nvPicPr>
        <p:blipFill rotWithShape="1">
          <a:blip r:embed="rId8">
            <a:alphaModFix/>
          </a:blip>
          <a:srcRect/>
          <a:stretch/>
        </p:blipFill>
        <p:spPr>
          <a:xfrm>
            <a:off x="3793747" y="5844429"/>
            <a:ext cx="606833" cy="534913"/>
          </a:xfrm>
          <a:prstGeom prst="rect">
            <a:avLst/>
          </a:prstGeom>
          <a:noFill/>
          <a:ln>
            <a:noFill/>
          </a:ln>
        </p:spPr>
      </p:pic>
      <p:pic>
        <p:nvPicPr>
          <p:cNvPr id="8" name="Google Shape;21;p33">
            <a:extLst>
              <a:ext uri="{FF2B5EF4-FFF2-40B4-BE49-F238E27FC236}">
                <a16:creationId xmlns:a16="http://schemas.microsoft.com/office/drawing/2014/main" id="{78B7AB19-A0BA-2E59-9BF5-AD3ABB7D07F2}"/>
              </a:ext>
            </a:extLst>
          </p:cNvPr>
          <p:cNvPicPr preferRelativeResize="0"/>
          <p:nvPr/>
        </p:nvPicPr>
        <p:blipFill rotWithShape="1">
          <a:blip r:embed="rId9">
            <a:alphaModFix/>
          </a:blip>
          <a:srcRect/>
          <a:stretch/>
        </p:blipFill>
        <p:spPr>
          <a:xfrm>
            <a:off x="1651029" y="5714639"/>
            <a:ext cx="882421" cy="698176"/>
          </a:xfrm>
          <a:prstGeom prst="rect">
            <a:avLst/>
          </a:prstGeom>
          <a:noFill/>
          <a:ln>
            <a:noFill/>
          </a:ln>
        </p:spPr>
      </p:pic>
      <p:pic>
        <p:nvPicPr>
          <p:cNvPr id="9" name="Google Shape;19;p2">
            <a:extLst>
              <a:ext uri="{FF2B5EF4-FFF2-40B4-BE49-F238E27FC236}">
                <a16:creationId xmlns:a16="http://schemas.microsoft.com/office/drawing/2014/main" id="{96131C5F-6517-FD2A-436B-6766954A1231}"/>
              </a:ext>
            </a:extLst>
          </p:cNvPr>
          <p:cNvPicPr preferRelativeResize="0"/>
          <p:nvPr/>
        </p:nvPicPr>
        <p:blipFill rotWithShape="1">
          <a:blip r:embed="rId10">
            <a:alphaModFix/>
          </a:blip>
          <a:srcRect/>
          <a:stretch/>
        </p:blipFill>
        <p:spPr>
          <a:xfrm>
            <a:off x="4648966" y="5811030"/>
            <a:ext cx="1091208" cy="593464"/>
          </a:xfrm>
          <a:prstGeom prst="rect">
            <a:avLst/>
          </a:prstGeom>
          <a:solidFill>
            <a:srgbClr val="306098"/>
          </a:solidFill>
          <a:ln>
            <a:noFill/>
          </a:ln>
        </p:spPr>
      </p:pic>
    </p:spTree>
    <p:extLst>
      <p:ext uri="{BB962C8B-B14F-4D97-AF65-F5344CB8AC3E}">
        <p14:creationId xmlns:p14="http://schemas.microsoft.com/office/powerpoint/2010/main" val="33225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9" name="Google Shape;906;p110">
            <a:extLst>
              <a:ext uri="{FF2B5EF4-FFF2-40B4-BE49-F238E27FC236}">
                <a16:creationId xmlns:a16="http://schemas.microsoft.com/office/drawing/2014/main" id="{77A5148A-FCFA-57B4-1976-0C1031314F88}"/>
              </a:ext>
            </a:extLst>
          </p:cNvPr>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Tx/>
              <a:buSzPts val="750"/>
              <a:buFontTx/>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750"/>
                <a:buFontTx/>
                <a:buNone/>
                <a:tabLst/>
                <a:defRPr/>
              </a:pPr>
              <a:t>10</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Google Shape;490;p52">
            <a:extLst>
              <a:ext uri="{FF2B5EF4-FFF2-40B4-BE49-F238E27FC236}">
                <a16:creationId xmlns:a16="http://schemas.microsoft.com/office/drawing/2014/main" id="{61A5CFFD-E26F-C6D8-C954-F03A51CE01AA}"/>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2842A2"/>
                </a:solidFill>
                <a:effectLst/>
                <a:uLnTx/>
                <a:uFillTx/>
                <a:latin typeface="Arial"/>
                <a:ea typeface="Arial"/>
                <a:cs typeface="Arial"/>
                <a:sym typeface="Arial"/>
              </a:rPr>
              <a:t>Key attributes of Pillar 4 – Knowledge Transfer</a:t>
            </a:r>
            <a:endParaRPr kumimoji="0" sz="3500" b="1" i="0" u="none" strike="noStrike" kern="1200" cap="none" spc="0" normalizeH="0" baseline="0" noProof="0" dirty="0">
              <a:ln>
                <a:noFill/>
              </a:ln>
              <a:solidFill>
                <a:srgbClr val="C00000"/>
              </a:solidFill>
              <a:effectLst/>
              <a:uLnTx/>
              <a:uFillTx/>
              <a:latin typeface="Arial"/>
              <a:ea typeface="Arial"/>
              <a:cs typeface="Arial"/>
              <a:sym typeface="Arial"/>
            </a:endParaRPr>
          </a:p>
        </p:txBody>
      </p:sp>
      <p:cxnSp>
        <p:nvCxnSpPr>
          <p:cNvPr id="3" name="Straight Connector 2">
            <a:extLst>
              <a:ext uri="{FF2B5EF4-FFF2-40B4-BE49-F238E27FC236}">
                <a16:creationId xmlns:a16="http://schemas.microsoft.com/office/drawing/2014/main" id="{BFB9B96A-E5F9-9D03-FBC6-6E7A6FF567BC}"/>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24618A-0FDA-F0B9-C4DC-77AF625DBED1}"/>
              </a:ext>
            </a:extLst>
          </p:cNvPr>
          <p:cNvPicPr>
            <a:picLocks noChangeAspect="1"/>
          </p:cNvPicPr>
          <p:nvPr/>
        </p:nvPicPr>
        <p:blipFill>
          <a:blip r:embed="rId3"/>
          <a:stretch>
            <a:fillRect/>
          </a:stretch>
        </p:blipFill>
        <p:spPr>
          <a:xfrm>
            <a:off x="620860" y="908568"/>
            <a:ext cx="10480013" cy="5482072"/>
          </a:xfrm>
          <a:prstGeom prst="rect">
            <a:avLst/>
          </a:prstGeom>
        </p:spPr>
      </p:pic>
    </p:spTree>
    <p:extLst>
      <p:ext uri="{BB962C8B-B14F-4D97-AF65-F5344CB8AC3E}">
        <p14:creationId xmlns:p14="http://schemas.microsoft.com/office/powerpoint/2010/main" val="212967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42A2"/>
        </a:solidFill>
        <a:effectLst/>
      </p:bgPr>
    </p:bg>
    <p:spTree>
      <p:nvGrpSpPr>
        <p:cNvPr id="1" name=""/>
        <p:cNvGrpSpPr/>
        <p:nvPr/>
      </p:nvGrpSpPr>
      <p:grpSpPr>
        <a:xfrm>
          <a:off x="0" y="0"/>
          <a:ext cx="0" cy="0"/>
          <a:chOff x="0" y="0"/>
          <a:chExt cx="0" cy="0"/>
        </a:xfrm>
      </p:grpSpPr>
      <p:sp>
        <p:nvSpPr>
          <p:cNvPr id="3" name="Google Shape;494;p52">
            <a:extLst>
              <a:ext uri="{FF2B5EF4-FFF2-40B4-BE49-F238E27FC236}">
                <a16:creationId xmlns:a16="http://schemas.microsoft.com/office/drawing/2014/main" id="{CC095A89-775B-415D-985B-4DC0DDDD969C}"/>
              </a:ext>
            </a:extLst>
          </p:cNvPr>
          <p:cNvSpPr/>
          <p:nvPr/>
        </p:nvSpPr>
        <p:spPr>
          <a:xfrm>
            <a:off x="0" y="3553905"/>
            <a:ext cx="5610835" cy="1449452"/>
          </a:xfrm>
          <a:prstGeom prst="rect">
            <a:avLst/>
          </a:prstGeom>
          <a:noFill/>
          <a:ln>
            <a:noFill/>
          </a:ln>
        </p:spPr>
        <p:txBody>
          <a:bodyPr spcFirstLastPara="1" wrap="square" lIns="91425" tIns="45700" rIns="91425" bIns="45700" anchor="ctr" anchorCtr="0">
            <a:noAutofit/>
          </a:bodyPr>
          <a:lstStyle/>
          <a:p>
            <a:pPr marL="536575" marR="0" lvl="0" indent="0" algn="l" defTabSz="914400" rtl="0" eaLnBrk="1" fontAlgn="auto" latinLnBrk="0" hangingPunct="1">
              <a:lnSpc>
                <a:spcPct val="100000"/>
              </a:lnSpc>
              <a:spcBef>
                <a:spcPts val="0"/>
              </a:spcBef>
              <a:spcAft>
                <a:spcPts val="1200"/>
              </a:spcAft>
              <a:buClr>
                <a:srgbClr val="000000"/>
              </a:buClr>
              <a:buSzPts val="1539"/>
              <a:buFontTx/>
              <a:buNone/>
              <a:tabLst/>
              <a:defRPr/>
            </a:pPr>
            <a:r>
              <a:rPr kumimoji="0" lang="it-IT" sz="2000" b="1" i="0" u="sng"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rPr>
              <a:t>Expert:</a:t>
            </a:r>
          </a:p>
          <a:p>
            <a:pPr marL="536575" marR="0" lvl="0" indent="0" algn="l" defTabSz="914400" rtl="0" eaLnBrk="1" fontAlgn="auto" latinLnBrk="0" hangingPunct="1">
              <a:lnSpc>
                <a:spcPct val="100000"/>
              </a:lnSpc>
              <a:spcBef>
                <a:spcPts val="0"/>
              </a:spcBef>
              <a:spcAft>
                <a:spcPts val="600"/>
              </a:spcAft>
              <a:buClr>
                <a:srgbClr val="000000"/>
              </a:buClr>
              <a:buSzPts val="1539"/>
              <a:buFontTx/>
              <a:buNone/>
              <a:tabLst/>
              <a:defRPr/>
            </a:pPr>
            <a:r>
              <a:rPr kumimoji="0" lang="it-IT" sz="2000" b="1" i="0" u="none"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rPr>
              <a:t>Tomáš Gajdošík</a:t>
            </a:r>
          </a:p>
        </p:txBody>
      </p:sp>
      <p:pic>
        <p:nvPicPr>
          <p:cNvPr id="4" name="Google Shape;455;p1">
            <a:extLst>
              <a:ext uri="{FF2B5EF4-FFF2-40B4-BE49-F238E27FC236}">
                <a16:creationId xmlns:a16="http://schemas.microsoft.com/office/drawing/2014/main" id="{3B7454F5-3A5B-4CCA-A146-7A3A722F5D62}"/>
              </a:ext>
            </a:extLst>
          </p:cNvPr>
          <p:cNvPicPr preferRelativeResize="0">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58873" y="5417580"/>
            <a:ext cx="2160185" cy="1175881"/>
          </a:xfrm>
          <a:prstGeom prst="rect">
            <a:avLst/>
          </a:prstGeom>
          <a:noFill/>
          <a:ln>
            <a:noFill/>
          </a:ln>
        </p:spPr>
      </p:pic>
      <p:sp>
        <p:nvSpPr>
          <p:cNvPr id="5" name="Google Shape;494;p52">
            <a:extLst>
              <a:ext uri="{FF2B5EF4-FFF2-40B4-BE49-F238E27FC236}">
                <a16:creationId xmlns:a16="http://schemas.microsoft.com/office/drawing/2014/main" id="{3031F23E-A30B-4320-AC3B-CDD0B36DE5F4}"/>
              </a:ext>
            </a:extLst>
          </p:cNvPr>
          <p:cNvSpPr/>
          <p:nvPr/>
        </p:nvSpPr>
        <p:spPr>
          <a:xfrm>
            <a:off x="0" y="923279"/>
            <a:ext cx="5610835" cy="2423516"/>
          </a:xfrm>
          <a:prstGeom prst="rect">
            <a:avLst/>
          </a:prstGeom>
          <a:solidFill>
            <a:srgbClr val="FECB3A"/>
          </a:solidFill>
          <a:ln>
            <a:noFill/>
          </a:ln>
        </p:spPr>
        <p:txBody>
          <a:bodyPr spcFirstLastPara="1" wrap="square" lIns="91425" tIns="45700" rIns="91425" bIns="45700" anchor="ctr" anchorCtr="0">
            <a:noAutofit/>
          </a:bodyPr>
          <a:lstStyle/>
          <a:p>
            <a:pPr marL="449263" marR="0" lvl="0" indent="0" algn="l" defTabSz="914400" rtl="0" eaLnBrk="1" fontAlgn="auto" latinLnBrk="0" hangingPunct="1">
              <a:lnSpc>
                <a:spcPct val="100000"/>
              </a:lnSpc>
              <a:spcBef>
                <a:spcPts val="0"/>
              </a:spcBef>
              <a:spcAft>
                <a:spcPts val="1200"/>
              </a:spcAft>
              <a:buClr>
                <a:srgbClr val="000000"/>
              </a:buClr>
              <a:buSzPts val="1539"/>
              <a:buFont typeface="Arial"/>
              <a:buNone/>
              <a:tabLst/>
              <a:defRPr/>
            </a:pPr>
            <a:r>
              <a:rPr kumimoji="0" lang="en-US" sz="32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Challenges &amp; Opportunities in Making Knowledge Transfer Smart</a:t>
            </a:r>
            <a:endParaRPr kumimoji="0" lang="en-US" sz="2000" b="1" i="0" u="none" strike="noStrike" kern="1200" cap="none" spc="0" normalizeH="0" baseline="0" noProof="0" dirty="0">
              <a:ln>
                <a:noFill/>
              </a:ln>
              <a:solidFill>
                <a:srgbClr val="C00000"/>
              </a:solidFill>
              <a:effectLst/>
              <a:uLnTx/>
              <a:uFillTx/>
              <a:latin typeface="Gadugi" panose="020B0502040204020203" pitchFamily="34" charset="0"/>
              <a:ea typeface="Gadugi" panose="020B0502040204020203" pitchFamily="34" charset="0"/>
              <a:cs typeface="Arial"/>
              <a:sym typeface="Arial"/>
            </a:endParaRPr>
          </a:p>
        </p:txBody>
      </p:sp>
      <p:pic>
        <p:nvPicPr>
          <p:cNvPr id="9" name="Picture 8" descr="A road going through a mountainous region&#10;&#10;Description automatically generated with low confidence">
            <a:extLst>
              <a:ext uri="{FF2B5EF4-FFF2-40B4-BE49-F238E27FC236}">
                <a16:creationId xmlns:a16="http://schemas.microsoft.com/office/drawing/2014/main" id="{3BDC34EC-3009-BDEC-1DFD-B98DAD9464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0834" y="-1"/>
            <a:ext cx="6581166" cy="6858001"/>
          </a:xfrm>
          <a:prstGeom prst="rect">
            <a:avLst/>
          </a:prstGeom>
        </p:spPr>
      </p:pic>
    </p:spTree>
    <p:extLst>
      <p:ext uri="{BB962C8B-B14F-4D97-AF65-F5344CB8AC3E}">
        <p14:creationId xmlns:p14="http://schemas.microsoft.com/office/powerpoint/2010/main" val="62928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The DIKW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pyramid</a:t>
            </a:r>
            <a:endParaRPr kumimoji="0" sz="3500" b="1" i="0" u="none" strike="noStrike" kern="1200" cap="none" spc="0" normalizeH="0" baseline="0" noProof="0" dirty="0">
              <a:ln>
                <a:noFill/>
              </a:ln>
              <a:solidFill>
                <a:srgbClr val="2842A2"/>
              </a:solidFill>
              <a:effectLst/>
              <a:uLnTx/>
              <a:uFillTx/>
              <a:latin typeface="Arial"/>
              <a:ea typeface="Arial"/>
              <a:cs typeface="Arial"/>
              <a:sym typeface="Arial"/>
            </a:endParaRP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9559686" cy="369332"/>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Knowledge</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has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always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been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critical</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to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innovation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productivity</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and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competitiveness</a:t>
            </a: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8" name="Obrázok 27" descr="DIKW pyramid [ALMBoK.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34" y="1715385"/>
            <a:ext cx="9883972" cy="5144334"/>
          </a:xfrm>
          <a:prstGeom prst="rect">
            <a:avLst/>
          </a:prstGeom>
          <a:noFill/>
          <a:ln>
            <a:noFill/>
          </a:ln>
        </p:spPr>
      </p:pic>
    </p:spTree>
    <p:extLst>
      <p:ext uri="{BB962C8B-B14F-4D97-AF65-F5344CB8AC3E}">
        <p14:creationId xmlns:p14="http://schemas.microsoft.com/office/powerpoint/2010/main" val="284204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Data</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supporting</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smart</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tourism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destinations</a:t>
            </a:r>
            <a:endParaRPr kumimoji="0" sz="3500" b="1" i="0" u="none" strike="noStrike" kern="1200" cap="none" spc="0" normalizeH="0" baseline="0" noProof="0" dirty="0">
              <a:ln>
                <a:noFill/>
              </a:ln>
              <a:solidFill>
                <a:srgbClr val="2842A2"/>
              </a:solidFill>
              <a:effectLst/>
              <a:uLnTx/>
              <a:uFillTx/>
              <a:latin typeface="Arial"/>
              <a:ea typeface="Arial"/>
              <a:cs typeface="Arial"/>
              <a:sym typeface="Arial"/>
            </a:endParaRP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9559686" cy="1477328"/>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 are the „new oil“ in the tourism industry</a:t>
            </a:r>
            <a:endPar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are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created from abstraction </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and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measurements </a:t>
            </a:r>
            <a:b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b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taken from</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the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world</a:t>
            </a:r>
            <a:endPar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Sources</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of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are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constantly</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changing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Obrázok 2"/>
          <p:cNvPicPr>
            <a:picLocks noChangeAspect="1"/>
          </p:cNvPicPr>
          <p:nvPr/>
        </p:nvPicPr>
        <p:blipFill>
          <a:blip r:embed="rId3"/>
          <a:stretch>
            <a:fillRect/>
          </a:stretch>
        </p:blipFill>
        <p:spPr>
          <a:xfrm>
            <a:off x="460867" y="2400203"/>
            <a:ext cx="6648450" cy="3286125"/>
          </a:xfrm>
          <a:prstGeom prst="rect">
            <a:avLst/>
          </a:prstGeom>
        </p:spPr>
      </p:pic>
      <p:pic>
        <p:nvPicPr>
          <p:cNvPr id="30" name="Zástupný objekt pre obsah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30775" y="816881"/>
            <a:ext cx="5065114" cy="3678238"/>
          </a:xfrm>
        </p:spPr>
      </p:pic>
      <p:pic>
        <p:nvPicPr>
          <p:cNvPr id="31" name="Obrázo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0775" y="2258735"/>
            <a:ext cx="2819400" cy="3829050"/>
          </a:xfrm>
          <a:prstGeom prst="rect">
            <a:avLst/>
          </a:prstGeom>
        </p:spPr>
      </p:pic>
      <p:pic>
        <p:nvPicPr>
          <p:cNvPr id="32" name="Obrázok 31"/>
          <p:cNvPicPr>
            <a:picLocks noChangeAspect="1"/>
          </p:cNvPicPr>
          <p:nvPr/>
        </p:nvPicPr>
        <p:blipFill>
          <a:blip r:embed="rId6"/>
          <a:stretch>
            <a:fillRect/>
          </a:stretch>
        </p:blipFill>
        <p:spPr>
          <a:xfrm>
            <a:off x="8293631" y="3947200"/>
            <a:ext cx="3898369" cy="2854057"/>
          </a:xfrm>
          <a:prstGeom prst="rect">
            <a:avLst/>
          </a:prstGeom>
        </p:spPr>
      </p:pic>
    </p:spTree>
    <p:extLst>
      <p:ext uri="{BB962C8B-B14F-4D97-AF65-F5344CB8AC3E}">
        <p14:creationId xmlns:p14="http://schemas.microsoft.com/office/powerpoint/2010/main" val="234242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Creatin</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g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information</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from</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data</a:t>
            </a:r>
            <a:endParaRPr kumimoji="0" sz="3500" b="1" i="0" u="none" strike="noStrike" kern="1200" cap="none" spc="0" normalizeH="0" baseline="0" noProof="0" dirty="0">
              <a:ln>
                <a:noFill/>
              </a:ln>
              <a:solidFill>
                <a:srgbClr val="2842A2"/>
              </a:solidFill>
              <a:effectLst/>
              <a:uLnTx/>
              <a:uFillTx/>
              <a:latin typeface="Arial"/>
              <a:ea typeface="Arial"/>
              <a:cs typeface="Arial"/>
              <a:sym typeface="Arial"/>
            </a:endParaRP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5190513" cy="1200329"/>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Information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that</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have</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been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processed</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structured</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or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contextualized</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so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that it is meaningful</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to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humans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endPar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Obrázok 6"/>
          <p:cNvPicPr>
            <a:picLocks noChangeAspect="1"/>
          </p:cNvPicPr>
          <p:nvPr/>
        </p:nvPicPr>
        <p:blipFill>
          <a:blip r:embed="rId3"/>
          <a:stretch>
            <a:fillRect/>
          </a:stretch>
        </p:blipFill>
        <p:spPr>
          <a:xfrm>
            <a:off x="6096000" y="1108256"/>
            <a:ext cx="5332631" cy="5324812"/>
          </a:xfrm>
          <a:prstGeom prst="rect">
            <a:avLst/>
          </a:prstGeom>
        </p:spPr>
      </p:pic>
      <p:pic>
        <p:nvPicPr>
          <p:cNvPr id="8" name="Obrázok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0121" y="3322010"/>
            <a:ext cx="5676984" cy="2231843"/>
          </a:xfrm>
          <a:prstGeom prst="rect">
            <a:avLst/>
          </a:prstGeom>
        </p:spPr>
      </p:pic>
    </p:spTree>
    <p:extLst>
      <p:ext uri="{BB962C8B-B14F-4D97-AF65-F5344CB8AC3E}">
        <p14:creationId xmlns:p14="http://schemas.microsoft.com/office/powerpoint/2010/main" val="230372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From</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information</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 to </a:t>
            </a:r>
            <a:r>
              <a:rPr kumimoji="0" lang="sk-SK" sz="3500" b="1" i="0" u="none" strike="noStrike" kern="1200" cap="none" spc="0" normalizeH="0" baseline="0" noProof="0" dirty="0" err="1">
                <a:ln>
                  <a:noFill/>
                </a:ln>
                <a:solidFill>
                  <a:srgbClr val="2842A2"/>
                </a:solidFill>
                <a:effectLst/>
                <a:uLnTx/>
                <a:uFillTx/>
                <a:latin typeface="Arial"/>
                <a:ea typeface="Arial"/>
                <a:cs typeface="Arial"/>
                <a:sym typeface="Arial"/>
              </a:rPr>
              <a:t>knowledge</a:t>
            </a:r>
            <a:endParaRPr kumimoji="0" sz="3500" b="1" i="0" u="none" strike="noStrike" kern="1200" cap="none" spc="0" normalizeH="0" baseline="0" noProof="0" dirty="0">
              <a:ln>
                <a:noFill/>
              </a:ln>
              <a:solidFill>
                <a:srgbClr val="2842A2"/>
              </a:solidFill>
              <a:effectLst/>
              <a:uLnTx/>
              <a:uFillTx/>
              <a:latin typeface="Arial"/>
              <a:ea typeface="Arial"/>
              <a:cs typeface="Arial"/>
              <a:sym typeface="Arial"/>
            </a:endParaRP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9559686" cy="92333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Knowledge</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information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that</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has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been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interpreted</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and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understood</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by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humans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so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that</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he/she</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can</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act</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on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it</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if</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required</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t>
            </a:r>
            <a:endPar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Zástupný objekt pre obsah 5"/>
          <p:cNvSpPr>
            <a:spLocks noGrp="1"/>
          </p:cNvSpPr>
          <p:nvPr>
            <p:ph idx="1"/>
          </p:nvPr>
        </p:nvSpPr>
        <p:spPr>
          <a:xfrm>
            <a:off x="710359" y="2311657"/>
            <a:ext cx="2364036" cy="1177365"/>
          </a:xfrm>
        </p:spPr>
        <p:txBody>
          <a:bodyPr/>
          <a:lstStyle/>
          <a:p>
            <a:r>
              <a:rPr lang="en-GB" dirty="0"/>
              <a:t>Reports</a:t>
            </a:r>
            <a:r>
              <a:rPr lang="sk-SK" dirty="0"/>
              <a:t> </a:t>
            </a:r>
            <a:r>
              <a:rPr lang="en-GB" dirty="0"/>
              <a:t>vs</a:t>
            </a:r>
            <a:r>
              <a:rPr lang="sk-SK" dirty="0"/>
              <a:t>. </a:t>
            </a:r>
            <a:r>
              <a:rPr lang="en-GB" dirty="0"/>
              <a:t>dashboards</a:t>
            </a:r>
          </a:p>
        </p:txBody>
      </p:sp>
      <p:pic>
        <p:nvPicPr>
          <p:cNvPr id="3" name="Obrázok 2"/>
          <p:cNvPicPr>
            <a:picLocks noChangeAspect="1"/>
          </p:cNvPicPr>
          <p:nvPr/>
        </p:nvPicPr>
        <p:blipFill>
          <a:blip r:embed="rId3"/>
          <a:stretch>
            <a:fillRect/>
          </a:stretch>
        </p:blipFill>
        <p:spPr>
          <a:xfrm>
            <a:off x="4848225" y="1616987"/>
            <a:ext cx="6505575" cy="1419225"/>
          </a:xfrm>
          <a:prstGeom prst="rect">
            <a:avLst/>
          </a:prstGeom>
        </p:spPr>
      </p:pic>
      <p:pic>
        <p:nvPicPr>
          <p:cNvPr id="30" name="Zástupný objekt pre obsah 6">
            <a:extLst>
              <a:ext uri="{FF2B5EF4-FFF2-40B4-BE49-F238E27FC236}">
                <a16:creationId xmlns:a16="http://schemas.microsoft.com/office/drawing/2014/main" id="{89AB6FD1-15E4-1326-4ABB-07C8E8F19522}"/>
              </a:ext>
            </a:extLst>
          </p:cNvPr>
          <p:cNvPicPr>
            <a:picLocks noChangeAspect="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710359" y="3212439"/>
            <a:ext cx="6986149" cy="4058908"/>
          </a:xfrm>
          <a:prstGeom prst="rect">
            <a:avLst/>
          </a:prstGeom>
        </p:spPr>
      </p:pic>
    </p:spTree>
    <p:extLst>
      <p:ext uri="{BB962C8B-B14F-4D97-AF65-F5344CB8AC3E}">
        <p14:creationId xmlns:p14="http://schemas.microsoft.com/office/powerpoint/2010/main" val="207097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13917" y="240050"/>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2842A2"/>
                </a:solidFill>
                <a:effectLst/>
                <a:uLnTx/>
                <a:uFillTx/>
                <a:latin typeface="Arial"/>
                <a:ea typeface="Arial"/>
                <a:cs typeface="Arial"/>
                <a:sym typeface="Arial"/>
              </a:rPr>
              <a:t>Tools for analysing and creating dashboards</a:t>
            </a: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9559686" cy="369332"/>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Self-service business intelligence</a:t>
            </a: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Zástupný objekt pre obsah 5"/>
          <p:cNvSpPr>
            <a:spLocks noGrp="1"/>
          </p:cNvSpPr>
          <p:nvPr>
            <p:ph idx="1"/>
          </p:nvPr>
        </p:nvSpPr>
        <p:spPr/>
        <p:txBody>
          <a:bodyPr/>
          <a:lstStyle/>
          <a:p>
            <a:endParaRPr lang="en-GB"/>
          </a:p>
        </p:txBody>
      </p:sp>
      <p:pic>
        <p:nvPicPr>
          <p:cNvPr id="29" name="Zástupný objekt pre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779" y="2443096"/>
            <a:ext cx="6942903" cy="3471452"/>
          </a:xfrm>
          <a:prstGeom prst="rect">
            <a:avLst/>
          </a:prstGeom>
        </p:spPr>
      </p:pic>
      <p:pic>
        <p:nvPicPr>
          <p:cNvPr id="30" name="Obrázok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17" y="2205961"/>
            <a:ext cx="3168268" cy="3168268"/>
          </a:xfrm>
          <a:prstGeom prst="rect">
            <a:avLst/>
          </a:prstGeom>
        </p:spPr>
      </p:pic>
      <p:pic>
        <p:nvPicPr>
          <p:cNvPr id="3" name="Obrázok 2"/>
          <p:cNvPicPr>
            <a:picLocks noChangeAspect="1"/>
          </p:cNvPicPr>
          <p:nvPr/>
        </p:nvPicPr>
        <p:blipFill>
          <a:blip r:embed="rId5"/>
          <a:stretch>
            <a:fillRect/>
          </a:stretch>
        </p:blipFill>
        <p:spPr>
          <a:xfrm>
            <a:off x="820318" y="4812948"/>
            <a:ext cx="2562225" cy="1447800"/>
          </a:xfrm>
          <a:prstGeom prst="rect">
            <a:avLst/>
          </a:prstGeom>
        </p:spPr>
      </p:pic>
    </p:spTree>
    <p:extLst>
      <p:ext uri="{BB962C8B-B14F-4D97-AF65-F5344CB8AC3E}">
        <p14:creationId xmlns:p14="http://schemas.microsoft.com/office/powerpoint/2010/main" val="234371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2842A2"/>
                </a:solidFill>
                <a:effectLst/>
                <a:uLnTx/>
                <a:uFillTx/>
                <a:latin typeface="Arial"/>
                <a:ea typeface="Arial"/>
                <a:cs typeface="Arial"/>
                <a:sym typeface="Arial"/>
              </a:rPr>
              <a:t>Knowledge transfer in smart tourism destination</a:t>
            </a:r>
            <a:r>
              <a:rPr kumimoji="0" lang="sk-SK" sz="3500" b="1" i="0" u="none" strike="noStrike" kern="1200" cap="none" spc="0" normalizeH="0" baseline="0" noProof="0" dirty="0">
                <a:ln>
                  <a:noFill/>
                </a:ln>
                <a:solidFill>
                  <a:srgbClr val="2842A2"/>
                </a:solidFill>
                <a:effectLst/>
                <a:uLnTx/>
                <a:uFillTx/>
                <a:latin typeface="Arial"/>
                <a:ea typeface="Arial"/>
                <a:cs typeface="Arial"/>
                <a:sym typeface="Arial"/>
              </a:rPr>
              <a:t>s</a:t>
            </a:r>
            <a:endParaRPr kumimoji="0" lang="en-GB" sz="3500" b="1" i="0" u="none" strike="noStrike" kern="1200" cap="none" spc="0" normalizeH="0" baseline="0" noProof="0" dirty="0">
              <a:ln>
                <a:noFill/>
              </a:ln>
              <a:solidFill>
                <a:srgbClr val="2842A2"/>
              </a:solidFill>
              <a:effectLst/>
              <a:uLnTx/>
              <a:uFillTx/>
              <a:latin typeface="Arial"/>
              <a:ea typeface="Arial"/>
              <a:cs typeface="Arial"/>
              <a:sym typeface="Arial"/>
            </a:endParaRP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4738822" cy="92333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Sources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of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vary,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owners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are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also</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Zástupný objekt pre obsah 5"/>
          <p:cNvSpPr>
            <a:spLocks noGrp="1"/>
          </p:cNvSpPr>
          <p:nvPr>
            <p:ph idx="1"/>
          </p:nvPr>
        </p:nvSpPr>
        <p:spPr>
          <a:xfrm>
            <a:off x="603067" y="2442026"/>
            <a:ext cx="4134186" cy="2308005"/>
          </a:xfrm>
        </p:spPr>
        <p:txBody>
          <a:bodyPr/>
          <a:lstStyle/>
          <a:p>
            <a:pPr marL="0" indent="0">
              <a:buNone/>
            </a:pPr>
            <a:endParaRPr lang="sk-SK" dirty="0"/>
          </a:p>
          <a:p>
            <a:r>
              <a:rPr lang="en-GB" dirty="0"/>
              <a:t>Intelligent</a:t>
            </a:r>
            <a:r>
              <a:rPr lang="sk-SK" dirty="0"/>
              <a:t> </a:t>
            </a:r>
            <a:r>
              <a:rPr lang="en-GB" dirty="0"/>
              <a:t>information</a:t>
            </a:r>
            <a:r>
              <a:rPr lang="sk-SK" dirty="0"/>
              <a:t> </a:t>
            </a:r>
            <a:r>
              <a:rPr lang="en-GB" dirty="0"/>
              <a:t>system</a:t>
            </a:r>
            <a:r>
              <a:rPr lang="sk-SK" dirty="0"/>
              <a:t> </a:t>
            </a:r>
            <a:r>
              <a:rPr lang="en-GB" dirty="0"/>
              <a:t>for</a:t>
            </a:r>
            <a:r>
              <a:rPr lang="sk-SK" dirty="0"/>
              <a:t> </a:t>
            </a:r>
            <a:r>
              <a:rPr lang="en-GB" dirty="0"/>
              <a:t>smart</a:t>
            </a:r>
            <a:r>
              <a:rPr lang="sk-SK" dirty="0"/>
              <a:t> tourism </a:t>
            </a:r>
            <a:r>
              <a:rPr lang="en-GB" dirty="0"/>
              <a:t>destinations</a:t>
            </a:r>
          </a:p>
        </p:txBody>
      </p:sp>
      <p:pic>
        <p:nvPicPr>
          <p:cNvPr id="29" name="Obrázok 28"/>
          <p:cNvPicPr/>
          <p:nvPr/>
        </p:nvPicPr>
        <p:blipFill>
          <a:blip r:embed="rId3"/>
          <a:stretch>
            <a:fillRect/>
          </a:stretch>
        </p:blipFill>
        <p:spPr>
          <a:xfrm>
            <a:off x="5617432" y="830365"/>
            <a:ext cx="6391678" cy="5708456"/>
          </a:xfrm>
          <a:prstGeom prst="rect">
            <a:avLst/>
          </a:prstGeom>
        </p:spPr>
      </p:pic>
      <p:sp>
        <p:nvSpPr>
          <p:cNvPr id="30" name="Zástupný objekt pre obsah 5"/>
          <p:cNvSpPr txBox="1">
            <a:spLocks/>
          </p:cNvSpPr>
          <p:nvPr/>
        </p:nvSpPr>
        <p:spPr>
          <a:xfrm>
            <a:off x="5606450" y="6490288"/>
            <a:ext cx="6413642" cy="866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k-SK" sz="1400" b="0" i="0" u="none" strike="noStrike" kern="1200" cap="none" spc="0" normalizeH="0" baseline="0" noProof="0" dirty="0">
                <a:ln>
                  <a:noFill/>
                </a:ln>
                <a:solidFill>
                  <a:prstClr val="black"/>
                </a:solidFill>
                <a:effectLst/>
                <a:uLnTx/>
                <a:uFillTx/>
                <a:latin typeface="Calibri" panose="020F0502020204030204"/>
                <a:ea typeface="+mn-ea"/>
                <a:cs typeface="+mn-cs"/>
              </a:rPr>
              <a:t>Gajdosik, Valeri, 2022</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2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2842A2"/>
                </a:solidFill>
                <a:effectLst/>
                <a:uLnTx/>
                <a:uFillTx/>
                <a:latin typeface="Arial"/>
                <a:ea typeface="Arial"/>
                <a:cs typeface="Arial"/>
                <a:sym typeface="Arial"/>
              </a:rPr>
              <a:t>Challenges in knowledge transfer</a:t>
            </a: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10579390" cy="92333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The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critical</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factor</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of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effectiveness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of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knowledge</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transfer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the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willingness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of destination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stakeholders</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to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cooperate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Zástupný objekt pre obsah 5"/>
          <p:cNvSpPr>
            <a:spLocks noGrp="1"/>
          </p:cNvSpPr>
          <p:nvPr>
            <p:ph idx="1"/>
          </p:nvPr>
        </p:nvSpPr>
        <p:spPr>
          <a:xfrm>
            <a:off x="603067" y="2442026"/>
            <a:ext cx="2029964" cy="2308005"/>
          </a:xfrm>
        </p:spPr>
        <p:txBody>
          <a:bodyPr/>
          <a:lstStyle/>
          <a:p>
            <a:r>
              <a:rPr lang="en-GB" dirty="0"/>
              <a:t>Barriers</a:t>
            </a:r>
            <a:r>
              <a:rPr lang="sk-SK" dirty="0"/>
              <a:t> of </a:t>
            </a:r>
            <a:r>
              <a:rPr lang="en-GB" dirty="0"/>
              <a:t>data</a:t>
            </a:r>
            <a:r>
              <a:rPr lang="sk-SK" dirty="0"/>
              <a:t> </a:t>
            </a:r>
            <a:r>
              <a:rPr lang="en-GB" dirty="0"/>
              <a:t>sharing</a:t>
            </a:r>
          </a:p>
        </p:txBody>
      </p:sp>
      <p:graphicFrame>
        <p:nvGraphicFramePr>
          <p:cNvPr id="3" name="Diagram 2"/>
          <p:cNvGraphicFramePr/>
          <p:nvPr/>
        </p:nvGraphicFramePr>
        <p:xfrm>
          <a:off x="815247" y="2245476"/>
          <a:ext cx="6127827" cy="412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ázok 6"/>
          <p:cNvPicPr>
            <a:picLocks noChangeAspect="1"/>
          </p:cNvPicPr>
          <p:nvPr/>
        </p:nvPicPr>
        <p:blipFill>
          <a:blip r:embed="rId8"/>
          <a:stretch>
            <a:fillRect/>
          </a:stretch>
        </p:blipFill>
        <p:spPr>
          <a:xfrm>
            <a:off x="7730110" y="3281496"/>
            <a:ext cx="4036312" cy="2312871"/>
          </a:xfrm>
          <a:prstGeom prst="rect">
            <a:avLst/>
          </a:prstGeom>
        </p:spPr>
      </p:pic>
      <p:sp>
        <p:nvSpPr>
          <p:cNvPr id="8" name="Šípka doprava 7"/>
          <p:cNvSpPr/>
          <p:nvPr/>
        </p:nvSpPr>
        <p:spPr>
          <a:xfrm>
            <a:off x="6147412" y="4125833"/>
            <a:ext cx="1068636" cy="491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Zástupný objekt pre obsah 5"/>
          <p:cNvSpPr txBox="1">
            <a:spLocks/>
          </p:cNvSpPr>
          <p:nvPr/>
        </p:nvSpPr>
        <p:spPr>
          <a:xfrm>
            <a:off x="7216047" y="2245476"/>
            <a:ext cx="4044819" cy="2308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Serious</a:t>
            </a:r>
            <a:r>
              <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gaming</a:t>
            </a:r>
            <a:r>
              <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rPr>
              <a:t> as a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one</a:t>
            </a:r>
            <a:r>
              <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solution</a:t>
            </a:r>
            <a:r>
              <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Zástupný objekt pre obsah 5"/>
          <p:cNvSpPr txBox="1">
            <a:spLocks/>
          </p:cNvSpPr>
          <p:nvPr/>
        </p:nvSpPr>
        <p:spPr>
          <a:xfrm>
            <a:off x="7577767" y="5589501"/>
            <a:ext cx="4044819" cy="8663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https://www.eduhub.ch/export/sites/default/files/Playful-Destinations-Presentation.pdf</a:t>
            </a:r>
          </a:p>
        </p:txBody>
      </p:sp>
    </p:spTree>
    <p:extLst>
      <p:ext uri="{BB962C8B-B14F-4D97-AF65-F5344CB8AC3E}">
        <p14:creationId xmlns:p14="http://schemas.microsoft.com/office/powerpoint/2010/main" val="292822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702935" y="244624"/>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2842A2"/>
                </a:solidFill>
                <a:effectLst/>
                <a:uLnTx/>
                <a:uFillTx/>
                <a:latin typeface="Arial"/>
                <a:ea typeface="Arial"/>
                <a:cs typeface="Arial"/>
                <a:sym typeface="Arial"/>
              </a:rPr>
              <a:t>Challenges in knowledge transfer</a:t>
            </a: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81477" y="1094763"/>
            <a:ext cx="10579390" cy="923330"/>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Providing</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OPEN DATA ENVIRONMENTS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ensuring</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transparency</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supporting</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knowledge</a:t>
            </a:r>
            <a:r>
              <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sharing</a:t>
            </a:r>
            <a:endParaRPr kumimoji="0" lang="sk-SK" sz="18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Open</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drive</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innovation</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improve</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public</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welfare</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and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use</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resources</a:t>
            </a:r>
            <a:r>
              <a:rPr kumimoji="0" lang="sk-SK"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more </a:t>
            </a:r>
            <a:r>
              <a:rPr kumimoji="0" lang="en-GB"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Zástupný objekt pre obsah 5"/>
          <p:cNvSpPr>
            <a:spLocks noGrp="1"/>
          </p:cNvSpPr>
          <p:nvPr>
            <p:ph idx="1"/>
          </p:nvPr>
        </p:nvSpPr>
        <p:spPr>
          <a:xfrm>
            <a:off x="581032" y="2245476"/>
            <a:ext cx="3869781" cy="916366"/>
          </a:xfrm>
        </p:spPr>
        <p:txBody>
          <a:bodyPr/>
          <a:lstStyle/>
          <a:p>
            <a:r>
              <a:rPr lang="en-GB" dirty="0"/>
              <a:t>Informing</a:t>
            </a:r>
            <a:r>
              <a:rPr lang="sk-SK" dirty="0"/>
              <a:t> </a:t>
            </a:r>
            <a:r>
              <a:rPr lang="en-GB" dirty="0"/>
              <a:t>stakeholders</a:t>
            </a:r>
            <a:r>
              <a:rPr lang="sk-SK" dirty="0"/>
              <a:t> </a:t>
            </a:r>
            <a:r>
              <a:rPr lang="en-GB" dirty="0"/>
              <a:t>via</a:t>
            </a:r>
            <a:r>
              <a:rPr lang="sk-SK" dirty="0"/>
              <a:t> e-mail</a:t>
            </a:r>
            <a:endParaRPr lang="en-GB" dirty="0"/>
          </a:p>
        </p:txBody>
      </p:sp>
      <p:sp>
        <p:nvSpPr>
          <p:cNvPr id="33" name="Zástupný objekt pre obsah 5"/>
          <p:cNvSpPr txBox="1">
            <a:spLocks/>
          </p:cNvSpPr>
          <p:nvPr/>
        </p:nvSpPr>
        <p:spPr>
          <a:xfrm>
            <a:off x="7216047" y="2245476"/>
            <a:ext cx="4044819" cy="2308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Open</a:t>
            </a:r>
            <a:r>
              <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data</a:t>
            </a:r>
            <a:r>
              <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environment</a:t>
            </a:r>
          </a:p>
        </p:txBody>
      </p:sp>
      <p:pic>
        <p:nvPicPr>
          <p:cNvPr id="9" name="Obrázok 8"/>
          <p:cNvPicPr>
            <a:picLocks noChangeAspect="1"/>
          </p:cNvPicPr>
          <p:nvPr/>
        </p:nvPicPr>
        <p:blipFill>
          <a:blip r:embed="rId3"/>
          <a:stretch>
            <a:fillRect/>
          </a:stretch>
        </p:blipFill>
        <p:spPr>
          <a:xfrm>
            <a:off x="460867" y="3105947"/>
            <a:ext cx="5289938" cy="3337084"/>
          </a:xfrm>
          <a:prstGeom prst="rect">
            <a:avLst/>
          </a:prstGeom>
        </p:spPr>
      </p:pic>
      <p:pic>
        <p:nvPicPr>
          <p:cNvPr id="10" name="Obrázok 9"/>
          <p:cNvPicPr>
            <a:picLocks noChangeAspect="1"/>
          </p:cNvPicPr>
          <p:nvPr/>
        </p:nvPicPr>
        <p:blipFill>
          <a:blip r:embed="rId4"/>
          <a:stretch>
            <a:fillRect/>
          </a:stretch>
        </p:blipFill>
        <p:spPr>
          <a:xfrm>
            <a:off x="6256361" y="3028223"/>
            <a:ext cx="5125151" cy="3414808"/>
          </a:xfrm>
          <a:prstGeom prst="rect">
            <a:avLst/>
          </a:prstGeom>
        </p:spPr>
      </p:pic>
      <p:sp>
        <p:nvSpPr>
          <p:cNvPr id="11" name="Obdĺžnik 10"/>
          <p:cNvSpPr/>
          <p:nvPr/>
        </p:nvSpPr>
        <p:spPr>
          <a:xfrm>
            <a:off x="1891710" y="6560187"/>
            <a:ext cx="892862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https://www.tatry.sk/vysoke-tatry-na-konferencii-mesta-a-open-data-v-presove/</a:t>
            </a:r>
          </a:p>
        </p:txBody>
      </p:sp>
      <p:sp>
        <p:nvSpPr>
          <p:cNvPr id="37" name="Šípka doprava 36"/>
          <p:cNvSpPr/>
          <p:nvPr/>
        </p:nvSpPr>
        <p:spPr>
          <a:xfrm>
            <a:off x="5326549" y="4307550"/>
            <a:ext cx="1068636" cy="491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6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32" name="Rectangle 31">
            <a:extLst>
              <a:ext uri="{FF2B5EF4-FFF2-40B4-BE49-F238E27FC236}">
                <a16:creationId xmlns:a16="http://schemas.microsoft.com/office/drawing/2014/main" id="{C4D4B9D7-D0E4-4C7B-8115-6F7EBC36730A}"/>
              </a:ext>
            </a:extLst>
          </p:cNvPr>
          <p:cNvSpPr/>
          <p:nvPr/>
        </p:nvSpPr>
        <p:spPr>
          <a:xfrm>
            <a:off x="0" y="974242"/>
            <a:ext cx="12192000" cy="5435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Table 14">
            <a:extLst>
              <a:ext uri="{FF2B5EF4-FFF2-40B4-BE49-F238E27FC236}">
                <a16:creationId xmlns:a16="http://schemas.microsoft.com/office/drawing/2014/main" id="{065C9B04-BB8C-4454-8137-237B0F8F8424}"/>
              </a:ext>
            </a:extLst>
          </p:cNvPr>
          <p:cNvGraphicFramePr>
            <a:graphicFrameLocks noGrp="1"/>
          </p:cNvGraphicFramePr>
          <p:nvPr>
            <p:extLst>
              <p:ext uri="{D42A27DB-BD31-4B8C-83A1-F6EECF244321}">
                <p14:modId xmlns:p14="http://schemas.microsoft.com/office/powerpoint/2010/main" val="615776339"/>
              </p:ext>
            </p:extLst>
          </p:nvPr>
        </p:nvGraphicFramePr>
        <p:xfrm>
          <a:off x="1914796" y="1693930"/>
          <a:ext cx="8616730" cy="3501022"/>
        </p:xfrm>
        <a:graphic>
          <a:graphicData uri="http://schemas.openxmlformats.org/drawingml/2006/table">
            <a:tbl>
              <a:tblPr firstRow="1" bandRow="1">
                <a:tableStyleId>{2D5ABB26-0587-4C30-8999-92F81FD0307C}</a:tableStyleId>
              </a:tblPr>
              <a:tblGrid>
                <a:gridCol w="1367394">
                  <a:extLst>
                    <a:ext uri="{9D8B030D-6E8A-4147-A177-3AD203B41FA5}">
                      <a16:colId xmlns:a16="http://schemas.microsoft.com/office/drawing/2014/main" val="771321392"/>
                    </a:ext>
                  </a:extLst>
                </a:gridCol>
                <a:gridCol w="4374755">
                  <a:extLst>
                    <a:ext uri="{9D8B030D-6E8A-4147-A177-3AD203B41FA5}">
                      <a16:colId xmlns:a16="http://schemas.microsoft.com/office/drawing/2014/main" val="1115315124"/>
                    </a:ext>
                  </a:extLst>
                </a:gridCol>
                <a:gridCol w="2874581">
                  <a:extLst>
                    <a:ext uri="{9D8B030D-6E8A-4147-A177-3AD203B41FA5}">
                      <a16:colId xmlns:a16="http://schemas.microsoft.com/office/drawing/2014/main" val="1761280596"/>
                    </a:ext>
                  </a:extLst>
                </a:gridCol>
              </a:tblGrid>
              <a:tr h="52959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dirty="0">
                          <a:ln>
                            <a:noFill/>
                          </a:ln>
                          <a:solidFill>
                            <a:srgbClr val="2842A2"/>
                          </a:solidFill>
                          <a:effectLst/>
                          <a:uLnTx/>
                          <a:uFillTx/>
                          <a:latin typeface="Gadugi"/>
                          <a:ea typeface="Gadugi"/>
                          <a:cs typeface="+mn-cs"/>
                        </a:rPr>
                        <a:t>11:30 – 11:35</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panose="020B0502040204020203" pitchFamily="34" charset="0"/>
                          <a:ea typeface="Gadugi" panose="020B0502040204020203" pitchFamily="34" charset="0"/>
                          <a:cs typeface="+mn-cs"/>
                        </a:rPr>
                        <a:t>Welcome and Objectives</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300"/>
                        </a:spcBef>
                        <a:spcAft>
                          <a:spcPts val="0"/>
                        </a:spcAft>
                        <a:buClrTx/>
                        <a:buSzTx/>
                        <a:buFont typeface="Arial" panose="020B0604020202020204" pitchFamily="34" charset="0"/>
                        <a:buNone/>
                        <a:tabLst/>
                        <a:defRPr/>
                      </a:pPr>
                      <a:r>
                        <a:rPr kumimoji="0" lang="en-US" sz="1600" b="0" i="1" u="none" strike="noStrike" kern="1200" cap="none" spc="0" normalizeH="0" baseline="0" noProof="0" dirty="0" err="1">
                          <a:ln>
                            <a:noFill/>
                          </a:ln>
                          <a:solidFill>
                            <a:srgbClr val="2842A2"/>
                          </a:solidFill>
                          <a:effectLst/>
                          <a:uLnTx/>
                          <a:uFillTx/>
                          <a:latin typeface="Gadugi"/>
                          <a:ea typeface="Gadugi"/>
                          <a:cs typeface="+mn-cs"/>
                        </a:rPr>
                        <a:t>Ieva</a:t>
                      </a:r>
                      <a:r>
                        <a:rPr kumimoji="0" lang="en-US" sz="1600" b="0" i="1" u="none" strike="noStrike" kern="1200" cap="none" spc="0" normalizeH="0" baseline="0" noProof="0" dirty="0">
                          <a:ln>
                            <a:noFill/>
                          </a:ln>
                          <a:solidFill>
                            <a:srgbClr val="2842A2"/>
                          </a:solidFill>
                          <a:effectLst/>
                          <a:uLnTx/>
                          <a:uFillTx/>
                          <a:latin typeface="Gadugi"/>
                          <a:ea typeface="Gadugi"/>
                          <a:cs typeface="+mn-cs"/>
                        </a:rPr>
                        <a:t> </a:t>
                      </a:r>
                      <a:r>
                        <a:rPr kumimoji="0" lang="en-US" sz="1600" b="0" i="1" u="none" strike="noStrike" kern="1200" cap="none" spc="0" normalizeH="0" baseline="0" noProof="0" dirty="0" err="1">
                          <a:ln>
                            <a:noFill/>
                          </a:ln>
                          <a:solidFill>
                            <a:srgbClr val="2842A2"/>
                          </a:solidFill>
                          <a:effectLst/>
                          <a:uLnTx/>
                          <a:uFillTx/>
                          <a:latin typeface="Gadugi"/>
                          <a:ea typeface="Gadugi"/>
                          <a:cs typeface="+mn-cs"/>
                        </a:rPr>
                        <a:t>Savickaite</a:t>
                      </a:r>
                      <a:endParaRPr kumimoji="0" lang="en-US" sz="1600" b="0" i="1" u="none" strike="noStrike" kern="1200" cap="none" spc="0" normalizeH="0" baseline="0" noProof="0" dirty="0">
                        <a:ln>
                          <a:noFill/>
                        </a:ln>
                        <a:solidFill>
                          <a:srgbClr val="2842A2"/>
                        </a:solidFill>
                        <a:effectLst/>
                        <a:uLnTx/>
                        <a:uFillTx/>
                        <a:latin typeface="Gadugi"/>
                        <a:ea typeface="Gadugi"/>
                        <a:cs typeface="+mn-cs"/>
                      </a:endParaRP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extLst>
                  <a:ext uri="{0D108BD9-81ED-4DB2-BD59-A6C34878D82A}">
                    <a16:rowId xmlns:a16="http://schemas.microsoft.com/office/drawing/2014/main" val="1209934614"/>
                  </a:ext>
                </a:extLst>
              </a:tr>
              <a:tr h="52959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dirty="0">
                          <a:ln>
                            <a:noFill/>
                          </a:ln>
                          <a:solidFill>
                            <a:srgbClr val="2842A2"/>
                          </a:solidFill>
                          <a:effectLst/>
                          <a:uLnTx/>
                          <a:uFillTx/>
                          <a:latin typeface="Gadugi"/>
                          <a:ea typeface="Gadugi"/>
                          <a:cs typeface="+mn-cs"/>
                        </a:rPr>
                        <a:t>11:35 – 11:45</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a:ea typeface="Gadugi"/>
                          <a:cs typeface="+mn-cs"/>
                        </a:rPr>
                        <a:t>Introduction to Pillar 4</a:t>
                      </a:r>
                      <a:br>
                        <a:rPr kumimoji="0" lang="en-US" sz="1600" b="1" i="0" u="none" strike="noStrike" kern="1200" cap="none" spc="0" normalizeH="0" baseline="0" dirty="0">
                          <a:ln>
                            <a:noFill/>
                          </a:ln>
                          <a:solidFill>
                            <a:srgbClr val="2842A2"/>
                          </a:solidFill>
                          <a:effectLst/>
                          <a:uLnTx/>
                          <a:uFillTx/>
                          <a:latin typeface="Gadugi"/>
                          <a:ea typeface="Gadugi"/>
                          <a:cs typeface="+mn-cs"/>
                        </a:rPr>
                      </a:br>
                      <a:r>
                        <a:rPr kumimoji="0" lang="en-US" sz="1600" b="1" i="0" u="none" strike="noStrike" kern="1200" cap="none" spc="0" normalizeH="0" baseline="0" dirty="0">
                          <a:ln>
                            <a:noFill/>
                          </a:ln>
                          <a:solidFill>
                            <a:srgbClr val="C00000"/>
                          </a:solidFill>
                          <a:effectLst/>
                          <a:uLnTx/>
                          <a:uFillTx/>
                          <a:latin typeface="Gadugi"/>
                          <a:ea typeface="Gadugi"/>
                          <a:cs typeface="+mn-cs"/>
                        </a:rPr>
                        <a:t>Knowledge Transfer in the Toolkit</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3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rgbClr val="2842A2"/>
                          </a:solidFill>
                          <a:effectLst/>
                          <a:uLnTx/>
                          <a:uFillTx/>
                          <a:latin typeface="Gadugi"/>
                          <a:ea typeface="Gadugi"/>
                          <a:cs typeface="+mn-cs"/>
                        </a:rPr>
                        <a:t>Kristian Sievers</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extLst>
                  <a:ext uri="{0D108BD9-81ED-4DB2-BD59-A6C34878D82A}">
                    <a16:rowId xmlns:a16="http://schemas.microsoft.com/office/drawing/2014/main" val="1125291053"/>
                  </a:ext>
                </a:extLst>
              </a:tr>
              <a:tr h="52959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dirty="0">
                          <a:ln>
                            <a:noFill/>
                          </a:ln>
                          <a:solidFill>
                            <a:srgbClr val="2842A2"/>
                          </a:solidFill>
                          <a:effectLst/>
                          <a:uLnTx/>
                          <a:uFillTx/>
                          <a:latin typeface="Gadugi"/>
                          <a:ea typeface="Gadugi"/>
                          <a:cs typeface="+mn-cs"/>
                        </a:rPr>
                        <a:t>11:45 – 12:00</a:t>
                      </a:r>
                      <a:endParaRPr kumimoji="0" lang="en-GB" sz="1600" b="0" i="0" u="none" strike="noStrike" kern="1200" cap="none" spc="0" normalizeH="0" baseline="0" dirty="0">
                        <a:ln>
                          <a:noFill/>
                        </a:ln>
                        <a:solidFill>
                          <a:srgbClr val="2842A2"/>
                        </a:solidFill>
                        <a:effectLst/>
                        <a:uLnTx/>
                        <a:uFillTx/>
                        <a:latin typeface="Gadugi"/>
                        <a:ea typeface="Gadugi"/>
                        <a:cs typeface="+mn-cs"/>
                      </a:endParaRP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a:ea typeface="Gadugi"/>
                          <a:cs typeface="+mn-cs"/>
                        </a:rPr>
                        <a:t>Subtopic 1:</a:t>
                      </a:r>
                      <a:br>
                        <a:rPr kumimoji="0" lang="en-US" sz="1600" b="1" i="0" u="none" strike="noStrike" kern="1200" cap="none" spc="0" normalizeH="0" baseline="0" dirty="0">
                          <a:ln>
                            <a:noFill/>
                          </a:ln>
                          <a:solidFill>
                            <a:srgbClr val="C00000"/>
                          </a:solidFill>
                          <a:effectLst/>
                          <a:uLnTx/>
                          <a:uFillTx/>
                          <a:latin typeface="Gadugi"/>
                          <a:ea typeface="Gadugi"/>
                          <a:cs typeface="+mn-cs"/>
                        </a:rPr>
                      </a:br>
                      <a:r>
                        <a:rPr kumimoji="0" lang="en-US" sz="1600" b="1" i="1" u="none" strike="noStrike" kern="1200" cap="none" spc="0" normalizeH="0" baseline="0" dirty="0">
                          <a:ln>
                            <a:noFill/>
                          </a:ln>
                          <a:solidFill>
                            <a:srgbClr val="C00000"/>
                          </a:solidFill>
                          <a:effectLst/>
                          <a:uLnTx/>
                          <a:uFillTx/>
                          <a:latin typeface="Gadugi"/>
                          <a:ea typeface="Gadugi"/>
                          <a:cs typeface="+mn-cs"/>
                        </a:rPr>
                        <a:t>Challenges &amp; Opportunities in making Knowledge Transfer Smart</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200"/>
                        </a:spcBef>
                        <a:spcAft>
                          <a:spcPts val="0"/>
                        </a:spcAft>
                        <a:buClrTx/>
                        <a:buSzTx/>
                        <a:buFont typeface="Arial" panose="020B0604020202020204" pitchFamily="34" charset="0"/>
                        <a:buNone/>
                        <a:tabLst/>
                        <a:defRPr/>
                      </a:pPr>
                      <a:r>
                        <a:rPr kumimoji="0" lang="en-US" sz="1600" b="0" i="1" u="none" strike="noStrike" kern="1200" cap="none" spc="0" normalizeH="0" baseline="0" noProof="1">
                          <a:ln>
                            <a:noFill/>
                          </a:ln>
                          <a:solidFill>
                            <a:srgbClr val="2842A2"/>
                          </a:solidFill>
                          <a:effectLst/>
                          <a:uLnTx/>
                          <a:uFillTx/>
                          <a:latin typeface="Gadugi"/>
                          <a:ea typeface="Gadugi"/>
                          <a:cs typeface="+mn-cs"/>
                        </a:rPr>
                        <a:t>Tomáš Gajdošík</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extLst>
                  <a:ext uri="{0D108BD9-81ED-4DB2-BD59-A6C34878D82A}">
                    <a16:rowId xmlns:a16="http://schemas.microsoft.com/office/drawing/2014/main" val="2293755878"/>
                  </a:ext>
                </a:extLst>
              </a:tr>
              <a:tr h="52959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dirty="0">
                          <a:ln>
                            <a:noFill/>
                          </a:ln>
                          <a:solidFill>
                            <a:srgbClr val="2842A2"/>
                          </a:solidFill>
                          <a:effectLst/>
                          <a:uLnTx/>
                          <a:uFillTx/>
                          <a:latin typeface="Gadugi"/>
                          <a:ea typeface="Gadugi"/>
                          <a:cs typeface="+mn-cs"/>
                        </a:rPr>
                        <a:t>12:00 – 12:15</a:t>
                      </a:r>
                      <a:endParaRPr kumimoji="0" lang="en-GB" sz="1600" b="0" i="0" u="none" strike="noStrike" kern="1200" cap="none" spc="0" normalizeH="0" baseline="0" dirty="0">
                        <a:ln>
                          <a:noFill/>
                        </a:ln>
                        <a:solidFill>
                          <a:srgbClr val="2842A2"/>
                        </a:solidFill>
                        <a:effectLst/>
                        <a:uLnTx/>
                        <a:uFillTx/>
                        <a:latin typeface="Gadugi"/>
                        <a:ea typeface="Gadugi"/>
                        <a:cs typeface="+mn-cs"/>
                      </a:endParaRP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a:ea typeface="Gadugi"/>
                          <a:cs typeface="+mn-cs"/>
                        </a:rPr>
                        <a:t>Subtopic 2:</a:t>
                      </a:r>
                      <a:br>
                        <a:rPr kumimoji="0" lang="en-US" sz="1600" b="1" i="0" u="none" strike="noStrike" kern="1200" cap="none" spc="0" normalizeH="0" baseline="0" dirty="0">
                          <a:ln>
                            <a:noFill/>
                          </a:ln>
                          <a:solidFill>
                            <a:srgbClr val="C00000"/>
                          </a:solidFill>
                          <a:effectLst/>
                          <a:uLnTx/>
                          <a:uFillTx/>
                          <a:latin typeface="Gadugi"/>
                          <a:ea typeface="Gadugi"/>
                          <a:cs typeface="+mn-cs"/>
                        </a:rPr>
                      </a:br>
                      <a:r>
                        <a:rPr kumimoji="0" lang="en-US" sz="1600" b="1" i="1" u="none" strike="noStrike" kern="1200" cap="none" spc="0" normalizeH="0" baseline="0" dirty="0">
                          <a:ln>
                            <a:noFill/>
                          </a:ln>
                          <a:solidFill>
                            <a:srgbClr val="C00000"/>
                          </a:solidFill>
                          <a:effectLst/>
                          <a:uLnTx/>
                          <a:uFillTx/>
                          <a:latin typeface="Gadugi"/>
                          <a:ea typeface="Gadugi"/>
                          <a:cs typeface="+mn-cs"/>
                        </a:rPr>
                        <a:t>New Tools for Knowledge Transfer: Case study of Gothenburg</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200"/>
                        </a:spcBef>
                        <a:spcAft>
                          <a:spcPts val="0"/>
                        </a:spcAft>
                        <a:buClrTx/>
                        <a:buSzTx/>
                        <a:buFont typeface="Arial" panose="020B0604020202020204" pitchFamily="34" charset="0"/>
                        <a:buNone/>
                        <a:tabLst/>
                        <a:defRPr/>
                      </a:pPr>
                      <a:r>
                        <a:rPr kumimoji="0" lang="en-US" sz="1600" b="0" i="1" u="none" strike="noStrike" kern="1200" cap="none" spc="0" normalizeH="0" baseline="0" noProof="1">
                          <a:ln>
                            <a:noFill/>
                          </a:ln>
                          <a:solidFill>
                            <a:srgbClr val="2842A2"/>
                          </a:solidFill>
                          <a:effectLst/>
                          <a:uLnTx/>
                          <a:uFillTx/>
                          <a:latin typeface="Gadugi"/>
                          <a:ea typeface="Gadugi"/>
                          <a:cs typeface="+mn-cs"/>
                        </a:rPr>
                        <a:t>Niklas Masuch</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extLst>
                  <a:ext uri="{0D108BD9-81ED-4DB2-BD59-A6C34878D82A}">
                    <a16:rowId xmlns:a16="http://schemas.microsoft.com/office/drawing/2014/main" val="160078847"/>
                  </a:ext>
                </a:extLst>
              </a:tr>
              <a:tr h="52959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dirty="0">
                          <a:ln>
                            <a:noFill/>
                          </a:ln>
                          <a:solidFill>
                            <a:srgbClr val="2842A2"/>
                          </a:solidFill>
                          <a:effectLst/>
                          <a:uLnTx/>
                          <a:uFillTx/>
                          <a:latin typeface="Gadugi"/>
                          <a:ea typeface="Gadugi"/>
                          <a:cs typeface="+mn-cs"/>
                        </a:rPr>
                        <a:t>12:15– 12:25 </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a:ea typeface="Gadugi"/>
                          <a:cs typeface="+mn-cs"/>
                        </a:rPr>
                        <a:t>Q&amp;A session</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rtl="0" eaLnBrk="1" fontAlgn="auto" latinLnBrk="0" hangingPunct="1">
                        <a:lnSpc>
                          <a:spcPct val="82000"/>
                        </a:lnSpc>
                        <a:spcBef>
                          <a:spcPts val="0"/>
                        </a:spcBef>
                        <a:spcAft>
                          <a:spcPts val="0"/>
                        </a:spcAft>
                        <a:buClrTx/>
                        <a:buSzTx/>
                        <a:buFont typeface="Arial" panose="020B0604020202020204" pitchFamily="34" charset="0"/>
                        <a:buNone/>
                      </a:pPr>
                      <a:r>
                        <a:rPr kumimoji="0" lang="en-US" sz="1600" b="0" i="1" u="none" strike="noStrike" kern="1200" cap="none" spc="0" normalizeH="0" baseline="0" noProof="0" dirty="0">
                          <a:ln>
                            <a:noFill/>
                          </a:ln>
                          <a:solidFill>
                            <a:srgbClr val="2842A2"/>
                          </a:solidFill>
                          <a:effectLst/>
                          <a:uLnTx/>
                          <a:uFillTx/>
                          <a:latin typeface="Gadugi"/>
                          <a:ea typeface="Gadugi"/>
                          <a:cs typeface="+mn-cs"/>
                        </a:rPr>
                        <a:t>All Speakers</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extLst>
                  <a:ext uri="{0D108BD9-81ED-4DB2-BD59-A6C34878D82A}">
                    <a16:rowId xmlns:a16="http://schemas.microsoft.com/office/drawing/2014/main" val="415142675"/>
                  </a:ext>
                </a:extLst>
              </a:tr>
              <a:tr h="52959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2842A2"/>
                          </a:solidFill>
                          <a:effectLst/>
                          <a:uLnTx/>
                          <a:uFillTx/>
                          <a:latin typeface="Gadugi"/>
                          <a:ea typeface="Gadugi"/>
                          <a:cs typeface="+mn-cs"/>
                        </a:rPr>
                        <a:t>12:25 – 12:30</a:t>
                      </a:r>
                      <a:endParaRPr kumimoji="0" lang="en-GB" sz="1600" b="0" i="0" u="none" strike="noStrike" kern="1200" cap="none" spc="0" normalizeH="0" baseline="0" dirty="0">
                        <a:ln>
                          <a:noFill/>
                        </a:ln>
                        <a:solidFill>
                          <a:srgbClr val="2842A2"/>
                        </a:solidFill>
                        <a:effectLst/>
                        <a:uLnTx/>
                        <a:uFillTx/>
                        <a:latin typeface="Gadugi"/>
                        <a:ea typeface="Gadugi"/>
                        <a:cs typeface="+mn-cs"/>
                      </a:endParaRP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a:ea typeface="Gadugi"/>
                          <a:cs typeface="+mn-cs"/>
                        </a:rPr>
                        <a:t>Next steps</a:t>
                      </a: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dirty="0" err="1">
                          <a:ln>
                            <a:noFill/>
                          </a:ln>
                          <a:solidFill>
                            <a:srgbClr val="2842A2"/>
                          </a:solidFill>
                          <a:effectLst/>
                          <a:uLnTx/>
                          <a:uFillTx/>
                          <a:latin typeface="Gadugi"/>
                          <a:ea typeface="Gadugi"/>
                          <a:cs typeface="+mn-cs"/>
                        </a:rPr>
                        <a:t>Ieva</a:t>
                      </a:r>
                      <a:r>
                        <a:rPr kumimoji="0" lang="en-US" sz="1600" b="0" i="1" u="none" strike="noStrike" kern="1200" cap="none" spc="0" normalizeH="0" baseline="0" noProof="0" dirty="0">
                          <a:ln>
                            <a:noFill/>
                          </a:ln>
                          <a:solidFill>
                            <a:srgbClr val="2842A2"/>
                          </a:solidFill>
                          <a:effectLst/>
                          <a:uLnTx/>
                          <a:uFillTx/>
                          <a:latin typeface="Gadugi"/>
                          <a:ea typeface="Gadugi"/>
                          <a:cs typeface="+mn-cs"/>
                        </a:rPr>
                        <a:t> </a:t>
                      </a:r>
                      <a:r>
                        <a:rPr kumimoji="0" lang="en-US" sz="1600" b="0" i="1" u="none" strike="noStrike" kern="1200" cap="none" spc="0" normalizeH="0" baseline="0" noProof="0" dirty="0" err="1">
                          <a:ln>
                            <a:noFill/>
                          </a:ln>
                          <a:solidFill>
                            <a:srgbClr val="2842A2"/>
                          </a:solidFill>
                          <a:effectLst/>
                          <a:uLnTx/>
                          <a:uFillTx/>
                          <a:latin typeface="Gadugi"/>
                          <a:ea typeface="Gadugi"/>
                          <a:cs typeface="+mn-cs"/>
                        </a:rPr>
                        <a:t>Savickaite</a:t>
                      </a:r>
                      <a:endParaRPr kumimoji="0" lang="en-US" sz="1600" b="0" i="1" u="none" strike="noStrike" kern="1200" cap="none" spc="0" normalizeH="0" baseline="0" noProof="0" dirty="0">
                        <a:ln>
                          <a:noFill/>
                        </a:ln>
                        <a:solidFill>
                          <a:srgbClr val="2842A2"/>
                        </a:solidFill>
                        <a:effectLst/>
                        <a:uLnTx/>
                        <a:uFillTx/>
                        <a:latin typeface="Gadugi"/>
                        <a:ea typeface="Gadugi"/>
                        <a:cs typeface="+mn-cs"/>
                      </a:endParaRPr>
                    </a:p>
                  </a:txBody>
                  <a:tcPr anchor="ctr">
                    <a:lnT w="9525" cap="flat" cmpd="sng" algn="ctr">
                      <a:solidFill>
                        <a:srgbClr val="FFB600"/>
                      </a:solidFill>
                      <a:prstDash val="solid"/>
                      <a:round/>
                      <a:headEnd type="none" w="med" len="med"/>
                      <a:tailEnd type="none" w="med" len="med"/>
                    </a:lnT>
                    <a:lnB w="9525" cap="flat" cmpd="sng" algn="ctr">
                      <a:solidFill>
                        <a:srgbClr val="FFB600"/>
                      </a:solidFill>
                      <a:prstDash val="solid"/>
                      <a:round/>
                      <a:headEnd type="none" w="med" len="med"/>
                      <a:tailEnd type="none" w="med" len="med"/>
                    </a:lnB>
                  </a:tcPr>
                </a:tc>
                <a:extLst>
                  <a:ext uri="{0D108BD9-81ED-4DB2-BD59-A6C34878D82A}">
                    <a16:rowId xmlns:a16="http://schemas.microsoft.com/office/drawing/2014/main" val="2204172735"/>
                  </a:ext>
                </a:extLst>
              </a:tr>
            </a:tbl>
          </a:graphicData>
        </a:graphic>
      </p:graphicFrame>
      <p:grpSp>
        <p:nvGrpSpPr>
          <p:cNvPr id="33" name="Group 32">
            <a:extLst>
              <a:ext uri="{FF2B5EF4-FFF2-40B4-BE49-F238E27FC236}">
                <a16:creationId xmlns:a16="http://schemas.microsoft.com/office/drawing/2014/main" id="{1C794738-27AE-4502-938A-638905862C0A}"/>
              </a:ext>
            </a:extLst>
          </p:cNvPr>
          <p:cNvGrpSpPr/>
          <p:nvPr/>
        </p:nvGrpSpPr>
        <p:grpSpPr>
          <a:xfrm>
            <a:off x="315718" y="929345"/>
            <a:ext cx="3272283" cy="142628"/>
            <a:chOff x="223392" y="1011888"/>
            <a:chExt cx="4262037" cy="185768"/>
          </a:xfrm>
        </p:grpSpPr>
        <p:sp>
          <p:nvSpPr>
            <p:cNvPr id="35" name="Isosceles Triangle 34">
              <a:extLst>
                <a:ext uri="{FF2B5EF4-FFF2-40B4-BE49-F238E27FC236}">
                  <a16:creationId xmlns:a16="http://schemas.microsoft.com/office/drawing/2014/main" id="{1EE4A8A2-D4F1-478E-A508-A829F3B9BE02}"/>
                </a:ext>
              </a:extLst>
            </p:cNvPr>
            <p:cNvSpPr>
              <a:spLocks noChangeAspect="1"/>
            </p:cNvSpPr>
            <p:nvPr/>
          </p:nvSpPr>
          <p:spPr>
            <a:xfrm rot="9002889">
              <a:off x="847590"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7491408D-A4D4-43CF-8D2C-58D82BF1D487}"/>
                </a:ext>
              </a:extLst>
            </p:cNvPr>
            <p:cNvSpPr>
              <a:spLocks noChangeAspect="1"/>
            </p:cNvSpPr>
            <p:nvPr/>
          </p:nvSpPr>
          <p:spPr>
            <a:xfrm rot="9002889">
              <a:off x="1159689"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77E9F290-3898-4669-81E1-1F1EA4DFB3B0}"/>
                </a:ext>
              </a:extLst>
            </p:cNvPr>
            <p:cNvSpPr>
              <a:spLocks noChangeAspect="1"/>
            </p:cNvSpPr>
            <p:nvPr/>
          </p:nvSpPr>
          <p:spPr>
            <a:xfrm rot="9002889">
              <a:off x="1471788"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984FAFC7-67E4-4B81-8C7E-728A6A84CA92}"/>
                </a:ext>
              </a:extLst>
            </p:cNvPr>
            <p:cNvSpPr>
              <a:spLocks noChangeAspect="1"/>
            </p:cNvSpPr>
            <p:nvPr/>
          </p:nvSpPr>
          <p:spPr>
            <a:xfrm rot="9002889">
              <a:off x="1783887"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0D15D796-0E6E-4927-A861-FC35F6745724}"/>
                </a:ext>
              </a:extLst>
            </p:cNvPr>
            <p:cNvSpPr>
              <a:spLocks noChangeAspect="1"/>
            </p:cNvSpPr>
            <p:nvPr/>
          </p:nvSpPr>
          <p:spPr>
            <a:xfrm rot="9002889">
              <a:off x="2095986"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a:extLst>
                <a:ext uri="{FF2B5EF4-FFF2-40B4-BE49-F238E27FC236}">
                  <a16:creationId xmlns:a16="http://schemas.microsoft.com/office/drawing/2014/main" id="{2A26241A-0B05-4D98-B7E3-142C9A1BDE4A}"/>
                </a:ext>
              </a:extLst>
            </p:cNvPr>
            <p:cNvSpPr>
              <a:spLocks noChangeAspect="1"/>
            </p:cNvSpPr>
            <p:nvPr/>
          </p:nvSpPr>
          <p:spPr>
            <a:xfrm rot="9002889">
              <a:off x="2408085"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Isosceles Triangle 40">
              <a:extLst>
                <a:ext uri="{FF2B5EF4-FFF2-40B4-BE49-F238E27FC236}">
                  <a16:creationId xmlns:a16="http://schemas.microsoft.com/office/drawing/2014/main" id="{4B9EC2B0-F788-4CA9-B5D7-13E0CFFDA7CB}"/>
                </a:ext>
              </a:extLst>
            </p:cNvPr>
            <p:cNvSpPr>
              <a:spLocks noChangeAspect="1"/>
            </p:cNvSpPr>
            <p:nvPr/>
          </p:nvSpPr>
          <p:spPr>
            <a:xfrm rot="9002889">
              <a:off x="2720184"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Isosceles Triangle 41">
              <a:extLst>
                <a:ext uri="{FF2B5EF4-FFF2-40B4-BE49-F238E27FC236}">
                  <a16:creationId xmlns:a16="http://schemas.microsoft.com/office/drawing/2014/main" id="{58BFB7E2-1A13-4555-A175-FA5A71ED0642}"/>
                </a:ext>
              </a:extLst>
            </p:cNvPr>
            <p:cNvSpPr>
              <a:spLocks noChangeAspect="1"/>
            </p:cNvSpPr>
            <p:nvPr/>
          </p:nvSpPr>
          <p:spPr>
            <a:xfrm rot="9002889">
              <a:off x="3032283"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42">
              <a:extLst>
                <a:ext uri="{FF2B5EF4-FFF2-40B4-BE49-F238E27FC236}">
                  <a16:creationId xmlns:a16="http://schemas.microsoft.com/office/drawing/2014/main" id="{E20E02C2-A9E6-40C8-85C9-8A88B7C3A1EB}"/>
                </a:ext>
              </a:extLst>
            </p:cNvPr>
            <p:cNvSpPr>
              <a:spLocks noChangeAspect="1"/>
            </p:cNvSpPr>
            <p:nvPr/>
          </p:nvSpPr>
          <p:spPr>
            <a:xfrm rot="9002889">
              <a:off x="3344382"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A2550AF2-D85A-465F-9D39-8B6BD5731CA9}"/>
                </a:ext>
              </a:extLst>
            </p:cNvPr>
            <p:cNvSpPr>
              <a:spLocks noChangeAspect="1"/>
            </p:cNvSpPr>
            <p:nvPr/>
          </p:nvSpPr>
          <p:spPr>
            <a:xfrm rot="9002889">
              <a:off x="3656481"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B7152EE9-58EA-409C-A6D0-A5DD9393B377}"/>
                </a:ext>
              </a:extLst>
            </p:cNvPr>
            <p:cNvSpPr>
              <a:spLocks noChangeAspect="1"/>
            </p:cNvSpPr>
            <p:nvPr/>
          </p:nvSpPr>
          <p:spPr>
            <a:xfrm rot="9002889">
              <a:off x="3968580"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Isosceles Triangle 45">
              <a:extLst>
                <a:ext uri="{FF2B5EF4-FFF2-40B4-BE49-F238E27FC236}">
                  <a16:creationId xmlns:a16="http://schemas.microsoft.com/office/drawing/2014/main" id="{AAB22ABA-13EB-415C-AD48-2C9F5E3C661B}"/>
                </a:ext>
              </a:extLst>
            </p:cNvPr>
            <p:cNvSpPr>
              <a:spLocks noChangeAspect="1"/>
            </p:cNvSpPr>
            <p:nvPr/>
          </p:nvSpPr>
          <p:spPr>
            <a:xfrm rot="9002889">
              <a:off x="4280679"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Isosceles Triangle 46">
              <a:extLst>
                <a:ext uri="{FF2B5EF4-FFF2-40B4-BE49-F238E27FC236}">
                  <a16:creationId xmlns:a16="http://schemas.microsoft.com/office/drawing/2014/main" id="{0893D023-AE59-4990-BA7A-7DFA2AC25993}"/>
                </a:ext>
              </a:extLst>
            </p:cNvPr>
            <p:cNvSpPr>
              <a:spLocks noChangeAspect="1"/>
            </p:cNvSpPr>
            <p:nvPr/>
          </p:nvSpPr>
          <p:spPr>
            <a:xfrm rot="9002889">
              <a:off x="223393" y="1013813"/>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Isosceles Triangle 47">
              <a:extLst>
                <a:ext uri="{FF2B5EF4-FFF2-40B4-BE49-F238E27FC236}">
                  <a16:creationId xmlns:a16="http://schemas.microsoft.com/office/drawing/2014/main" id="{E62E3906-FE8B-4B88-801A-8A968B481C45}"/>
                </a:ext>
              </a:extLst>
            </p:cNvPr>
            <p:cNvSpPr>
              <a:spLocks noChangeAspect="1"/>
            </p:cNvSpPr>
            <p:nvPr/>
          </p:nvSpPr>
          <p:spPr>
            <a:xfrm rot="9002889">
              <a:off x="535492" y="1013813"/>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Isosceles Triangle 48">
              <a:extLst>
                <a:ext uri="{FF2B5EF4-FFF2-40B4-BE49-F238E27FC236}">
                  <a16:creationId xmlns:a16="http://schemas.microsoft.com/office/drawing/2014/main" id="{B8A981A7-B7DB-4837-B50E-5E9AEB1DFE54}"/>
                </a:ext>
              </a:extLst>
            </p:cNvPr>
            <p:cNvSpPr>
              <a:spLocks noChangeAspect="1"/>
            </p:cNvSpPr>
            <p:nvPr/>
          </p:nvSpPr>
          <p:spPr>
            <a:xfrm rot="9002889">
              <a:off x="223393"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Isosceles Triangle 49">
              <a:extLst>
                <a:ext uri="{FF2B5EF4-FFF2-40B4-BE49-F238E27FC236}">
                  <a16:creationId xmlns:a16="http://schemas.microsoft.com/office/drawing/2014/main" id="{5E8B0300-B26B-4C87-AD9A-0FB6B9ABBF60}"/>
                </a:ext>
              </a:extLst>
            </p:cNvPr>
            <p:cNvSpPr>
              <a:spLocks noChangeAspect="1"/>
            </p:cNvSpPr>
            <p:nvPr/>
          </p:nvSpPr>
          <p:spPr>
            <a:xfrm rot="9002889">
              <a:off x="535492"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Isosceles Triangle 50">
              <a:extLst>
                <a:ext uri="{FF2B5EF4-FFF2-40B4-BE49-F238E27FC236}">
                  <a16:creationId xmlns:a16="http://schemas.microsoft.com/office/drawing/2014/main" id="{708AD7A9-587E-4A86-A700-2B525C175E0B}"/>
                </a:ext>
              </a:extLst>
            </p:cNvPr>
            <p:cNvSpPr>
              <a:spLocks noChangeAspect="1"/>
            </p:cNvSpPr>
            <p:nvPr/>
          </p:nvSpPr>
          <p:spPr>
            <a:xfrm rot="9002889">
              <a:off x="847589"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A173AD0D-D0D3-431E-B497-2C38639A909C}"/>
                </a:ext>
              </a:extLst>
            </p:cNvPr>
            <p:cNvSpPr>
              <a:spLocks noChangeAspect="1"/>
            </p:cNvSpPr>
            <p:nvPr/>
          </p:nvSpPr>
          <p:spPr>
            <a:xfrm rot="9002889">
              <a:off x="1159688"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AE9F53CE-8320-4076-BFF9-42DC9A8D387B}"/>
                </a:ext>
              </a:extLst>
            </p:cNvPr>
            <p:cNvSpPr>
              <a:spLocks noChangeAspect="1"/>
            </p:cNvSpPr>
            <p:nvPr/>
          </p:nvSpPr>
          <p:spPr>
            <a:xfrm rot="9002889">
              <a:off x="1471787"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6252F0D1-75AE-42A5-A060-4AD8D94B92E2}"/>
                </a:ext>
              </a:extLst>
            </p:cNvPr>
            <p:cNvSpPr>
              <a:spLocks noChangeAspect="1"/>
            </p:cNvSpPr>
            <p:nvPr/>
          </p:nvSpPr>
          <p:spPr>
            <a:xfrm rot="9002889">
              <a:off x="1783886"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FA95769-A603-4DCA-9D8C-8EAA3B82F0DB}"/>
                </a:ext>
              </a:extLst>
            </p:cNvPr>
            <p:cNvSpPr>
              <a:spLocks noChangeAspect="1"/>
            </p:cNvSpPr>
            <p:nvPr/>
          </p:nvSpPr>
          <p:spPr>
            <a:xfrm rot="9002889">
              <a:off x="2095985"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02BB6C2D-31D7-44D4-BB32-71AF685375BC}"/>
                </a:ext>
              </a:extLst>
            </p:cNvPr>
            <p:cNvSpPr>
              <a:spLocks noChangeAspect="1"/>
            </p:cNvSpPr>
            <p:nvPr/>
          </p:nvSpPr>
          <p:spPr>
            <a:xfrm rot="9002889">
              <a:off x="2408084"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14729EF4-5EAB-44DF-82C4-21DEE2F3B949}"/>
                </a:ext>
              </a:extLst>
            </p:cNvPr>
            <p:cNvSpPr>
              <a:spLocks noChangeAspect="1"/>
            </p:cNvSpPr>
            <p:nvPr/>
          </p:nvSpPr>
          <p:spPr>
            <a:xfrm rot="9002889">
              <a:off x="2720183"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9C9503F7-CE77-432D-8612-99AAD912A288}"/>
                </a:ext>
              </a:extLst>
            </p:cNvPr>
            <p:cNvSpPr>
              <a:spLocks noChangeAspect="1"/>
            </p:cNvSpPr>
            <p:nvPr/>
          </p:nvSpPr>
          <p:spPr>
            <a:xfrm rot="9002889">
              <a:off x="3032282"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8B27A7EC-78F8-4C4A-B524-3CE5E7D696C7}"/>
                </a:ext>
              </a:extLst>
            </p:cNvPr>
            <p:cNvSpPr>
              <a:spLocks noChangeAspect="1"/>
            </p:cNvSpPr>
            <p:nvPr/>
          </p:nvSpPr>
          <p:spPr>
            <a:xfrm rot="9002889">
              <a:off x="3344381"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54712707-8353-49D9-99DA-916B0EB5F5EF}"/>
                </a:ext>
              </a:extLst>
            </p:cNvPr>
            <p:cNvSpPr>
              <a:spLocks noChangeAspect="1"/>
            </p:cNvSpPr>
            <p:nvPr/>
          </p:nvSpPr>
          <p:spPr>
            <a:xfrm rot="9002889">
              <a:off x="3656480"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D76E9DAD-E251-4ABE-8B26-04771F274644}"/>
                </a:ext>
              </a:extLst>
            </p:cNvPr>
            <p:cNvSpPr>
              <a:spLocks noChangeAspect="1"/>
            </p:cNvSpPr>
            <p:nvPr/>
          </p:nvSpPr>
          <p:spPr>
            <a:xfrm rot="9002889">
              <a:off x="223392"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C954E61B-3C88-4CB1-BD18-892BAC464BE2}"/>
                </a:ext>
              </a:extLst>
            </p:cNvPr>
            <p:cNvSpPr>
              <a:spLocks noChangeAspect="1"/>
            </p:cNvSpPr>
            <p:nvPr/>
          </p:nvSpPr>
          <p:spPr>
            <a:xfrm rot="9002889">
              <a:off x="535491"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361C394B-0D3B-E9C1-B2F9-9FC4BEF45EDC}"/>
              </a:ext>
            </a:extLst>
          </p:cNvPr>
          <p:cNvGrpSpPr/>
          <p:nvPr/>
        </p:nvGrpSpPr>
        <p:grpSpPr>
          <a:xfrm>
            <a:off x="92642" y="1927122"/>
            <a:ext cx="804634" cy="694302"/>
            <a:chOff x="867110" y="6005635"/>
            <a:chExt cx="1326576" cy="1144674"/>
          </a:xfrm>
        </p:grpSpPr>
        <p:pic>
          <p:nvPicPr>
            <p:cNvPr id="96" name="Graphic 95">
              <a:extLst>
                <a:ext uri="{FF2B5EF4-FFF2-40B4-BE49-F238E27FC236}">
                  <a16:creationId xmlns:a16="http://schemas.microsoft.com/office/drawing/2014/main" id="{8A3F7024-4377-1F12-49A0-A0D1E939A75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947" y="6005635"/>
              <a:ext cx="1148739" cy="997019"/>
            </a:xfrm>
            <a:prstGeom prst="rect">
              <a:avLst/>
            </a:prstGeom>
          </p:spPr>
        </p:pic>
        <p:pic>
          <p:nvPicPr>
            <p:cNvPr id="97" name="Graphic 96">
              <a:extLst>
                <a:ext uri="{FF2B5EF4-FFF2-40B4-BE49-F238E27FC236}">
                  <a16:creationId xmlns:a16="http://schemas.microsoft.com/office/drawing/2014/main" id="{71B40DB6-04D9-A8AF-3C6E-5AEF0EBAA62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7110" y="6066593"/>
              <a:ext cx="1257111" cy="1083716"/>
            </a:xfrm>
            <a:prstGeom prst="rect">
              <a:avLst/>
            </a:prstGeom>
          </p:spPr>
        </p:pic>
      </p:grpSp>
      <p:pic>
        <p:nvPicPr>
          <p:cNvPr id="98" name="Graphic 97" descr="Rocket with solid fill">
            <a:extLst>
              <a:ext uri="{FF2B5EF4-FFF2-40B4-BE49-F238E27FC236}">
                <a16:creationId xmlns:a16="http://schemas.microsoft.com/office/drawing/2014/main" id="{BEFC4032-2A5C-3BE5-ACA4-E7B4B2C3336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8675" y="2066282"/>
            <a:ext cx="384196" cy="384196"/>
          </a:xfrm>
          <a:prstGeom prst="rect">
            <a:avLst/>
          </a:prstGeom>
        </p:spPr>
      </p:pic>
      <p:grpSp>
        <p:nvGrpSpPr>
          <p:cNvPr id="99" name="Group 98">
            <a:extLst>
              <a:ext uri="{FF2B5EF4-FFF2-40B4-BE49-F238E27FC236}">
                <a16:creationId xmlns:a16="http://schemas.microsoft.com/office/drawing/2014/main" id="{B5C03D8B-3CED-2531-3AF1-34BD5948B128}"/>
              </a:ext>
            </a:extLst>
          </p:cNvPr>
          <p:cNvGrpSpPr/>
          <p:nvPr/>
        </p:nvGrpSpPr>
        <p:grpSpPr>
          <a:xfrm>
            <a:off x="66653" y="3162150"/>
            <a:ext cx="804634" cy="694302"/>
            <a:chOff x="867110" y="6005635"/>
            <a:chExt cx="1326576" cy="1144674"/>
          </a:xfrm>
        </p:grpSpPr>
        <p:pic>
          <p:nvPicPr>
            <p:cNvPr id="100" name="Graphic 99">
              <a:extLst>
                <a:ext uri="{FF2B5EF4-FFF2-40B4-BE49-F238E27FC236}">
                  <a16:creationId xmlns:a16="http://schemas.microsoft.com/office/drawing/2014/main" id="{7DD1B65F-AC42-7849-9E9B-7CB71C87E7C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947" y="6005635"/>
              <a:ext cx="1148739" cy="997019"/>
            </a:xfrm>
            <a:prstGeom prst="rect">
              <a:avLst/>
            </a:prstGeom>
          </p:spPr>
        </p:pic>
        <p:pic>
          <p:nvPicPr>
            <p:cNvPr id="101" name="Graphic 100">
              <a:extLst>
                <a:ext uri="{FF2B5EF4-FFF2-40B4-BE49-F238E27FC236}">
                  <a16:creationId xmlns:a16="http://schemas.microsoft.com/office/drawing/2014/main" id="{315BDE8F-0EC6-26D4-AB33-753730C17A8B}"/>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7110" y="6066593"/>
              <a:ext cx="1257111" cy="1083716"/>
            </a:xfrm>
            <a:prstGeom prst="rect">
              <a:avLst/>
            </a:prstGeom>
          </p:spPr>
        </p:pic>
      </p:grpSp>
      <p:pic>
        <p:nvPicPr>
          <p:cNvPr id="102" name="Graphic 101" descr="Customer review with solid fill">
            <a:extLst>
              <a:ext uri="{FF2B5EF4-FFF2-40B4-BE49-F238E27FC236}">
                <a16:creationId xmlns:a16="http://schemas.microsoft.com/office/drawing/2014/main" id="{EF30F71C-831E-BF43-5C09-B4C57E93F5F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6872" y="3282709"/>
            <a:ext cx="437575" cy="437575"/>
          </a:xfrm>
          <a:prstGeom prst="rect">
            <a:avLst/>
          </a:prstGeom>
        </p:spPr>
      </p:pic>
      <p:grpSp>
        <p:nvGrpSpPr>
          <p:cNvPr id="103" name="Group 102">
            <a:extLst>
              <a:ext uri="{FF2B5EF4-FFF2-40B4-BE49-F238E27FC236}">
                <a16:creationId xmlns:a16="http://schemas.microsoft.com/office/drawing/2014/main" id="{8DF848CE-7053-9BC8-49C8-71BF160A00F0}"/>
              </a:ext>
            </a:extLst>
          </p:cNvPr>
          <p:cNvGrpSpPr/>
          <p:nvPr/>
        </p:nvGrpSpPr>
        <p:grpSpPr>
          <a:xfrm>
            <a:off x="73554" y="4423196"/>
            <a:ext cx="804634" cy="694302"/>
            <a:chOff x="867110" y="6005635"/>
            <a:chExt cx="1326576" cy="1144674"/>
          </a:xfrm>
        </p:grpSpPr>
        <p:pic>
          <p:nvPicPr>
            <p:cNvPr id="104" name="Graphic 103">
              <a:extLst>
                <a:ext uri="{FF2B5EF4-FFF2-40B4-BE49-F238E27FC236}">
                  <a16:creationId xmlns:a16="http://schemas.microsoft.com/office/drawing/2014/main" id="{784EF2DE-4801-767A-E5F1-98AC912E6E9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947" y="6005635"/>
              <a:ext cx="1148739" cy="997019"/>
            </a:xfrm>
            <a:prstGeom prst="rect">
              <a:avLst/>
            </a:prstGeom>
          </p:spPr>
        </p:pic>
        <p:pic>
          <p:nvPicPr>
            <p:cNvPr id="105" name="Graphic 104">
              <a:extLst>
                <a:ext uri="{FF2B5EF4-FFF2-40B4-BE49-F238E27FC236}">
                  <a16:creationId xmlns:a16="http://schemas.microsoft.com/office/drawing/2014/main" id="{F16E7408-F2B7-FCEF-868C-C2A2859B206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7110" y="6066593"/>
              <a:ext cx="1257111" cy="1083716"/>
            </a:xfrm>
            <a:prstGeom prst="rect">
              <a:avLst/>
            </a:prstGeom>
          </p:spPr>
        </p:pic>
      </p:grpSp>
      <p:pic>
        <p:nvPicPr>
          <p:cNvPr id="106" name="Graphic 105" descr="Route (Two Pins With A Path) with solid fill">
            <a:extLst>
              <a:ext uri="{FF2B5EF4-FFF2-40B4-BE49-F238E27FC236}">
                <a16:creationId xmlns:a16="http://schemas.microsoft.com/office/drawing/2014/main" id="{F6BC5AF0-B337-8F41-B190-6268A8A9BC5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3773" y="4512756"/>
            <a:ext cx="418630" cy="418630"/>
          </a:xfrm>
          <a:prstGeom prst="rect">
            <a:avLst/>
          </a:prstGeom>
        </p:spPr>
      </p:pic>
      <p:sp>
        <p:nvSpPr>
          <p:cNvPr id="2" name="Google Shape;490;p52">
            <a:extLst>
              <a:ext uri="{FF2B5EF4-FFF2-40B4-BE49-F238E27FC236}">
                <a16:creationId xmlns:a16="http://schemas.microsoft.com/office/drawing/2014/main" id="{86C5DB00-8B0C-7DC4-41ED-F426E525B2B4}"/>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2842A2"/>
                </a:solidFill>
                <a:effectLst/>
                <a:uLnTx/>
                <a:uFillTx/>
                <a:latin typeface="Arial"/>
                <a:ea typeface="Arial"/>
                <a:cs typeface="Arial"/>
                <a:sym typeface="Arial"/>
              </a:rPr>
              <a:t>Agenda – </a:t>
            </a:r>
            <a:r>
              <a:rPr lang="en-US" sz="3500" b="1" dirty="0">
                <a:solidFill>
                  <a:srgbClr val="2842A2"/>
                </a:solidFill>
                <a:latin typeface="Arial"/>
                <a:ea typeface="Arial"/>
                <a:cs typeface="Arial"/>
                <a:sym typeface="Arial"/>
              </a:rPr>
              <a:t>10</a:t>
            </a:r>
            <a:r>
              <a:rPr kumimoji="0" lang="en-US" sz="3500" b="1" i="0" u="none" strike="noStrike" kern="1200" cap="none" spc="0" normalizeH="0" baseline="30000" noProof="0" dirty="0" err="1">
                <a:ln>
                  <a:noFill/>
                </a:ln>
                <a:solidFill>
                  <a:srgbClr val="2842A2"/>
                </a:solidFill>
                <a:effectLst/>
                <a:uLnTx/>
                <a:uFillTx/>
                <a:latin typeface="Arial"/>
                <a:ea typeface="Arial"/>
                <a:cs typeface="Arial"/>
                <a:sym typeface="Arial"/>
              </a:rPr>
              <a:t>th</a:t>
            </a:r>
            <a:r>
              <a:rPr kumimoji="0" lang="en-US" sz="3500" b="1" i="0" u="none" strike="noStrike" kern="1200" cap="none" spc="0" normalizeH="0" baseline="0" noProof="0" dirty="0">
                <a:ln>
                  <a:noFill/>
                </a:ln>
                <a:solidFill>
                  <a:srgbClr val="2842A2"/>
                </a:solidFill>
                <a:effectLst/>
                <a:uLnTx/>
                <a:uFillTx/>
                <a:latin typeface="Arial"/>
                <a:ea typeface="Arial"/>
                <a:cs typeface="Arial"/>
                <a:sym typeface="Arial"/>
              </a:rPr>
              <a:t> February 2023</a:t>
            </a:r>
            <a:endParaRPr kumimoji="0" sz="3500" b="1" i="0" u="none" strike="noStrike" kern="1200" cap="none" spc="0" normalizeH="0" baseline="0" noProof="0" dirty="0">
              <a:ln>
                <a:noFill/>
              </a:ln>
              <a:solidFill>
                <a:srgbClr val="2842A2"/>
              </a:solidFill>
              <a:effectLst/>
              <a:highlight>
                <a:srgbClr val="FFFF00"/>
              </a:highlight>
              <a:uLnTx/>
              <a:uFillTx/>
              <a:latin typeface="Arial"/>
              <a:ea typeface="Arial"/>
              <a:cs typeface="Arial"/>
              <a:sym typeface="Arial"/>
            </a:endParaRPr>
          </a:p>
        </p:txBody>
      </p:sp>
      <p:cxnSp>
        <p:nvCxnSpPr>
          <p:cNvPr id="3" name="Straight Connector 2">
            <a:extLst>
              <a:ext uri="{FF2B5EF4-FFF2-40B4-BE49-F238E27FC236}">
                <a16:creationId xmlns:a16="http://schemas.microsoft.com/office/drawing/2014/main" id="{4AF37459-D9F3-0EC5-388D-DA1995E61933}"/>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B938B957-F764-06B9-C6A6-BAA764135105}"/>
              </a:ext>
            </a:extLst>
          </p:cNvPr>
          <p:cNvSpPr/>
          <p:nvPr/>
        </p:nvSpPr>
        <p:spPr>
          <a:xfrm>
            <a:off x="0" y="6104161"/>
            <a:ext cx="12191999" cy="736777"/>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3">
            <a:extLst>
              <a:ext uri="{FF2B5EF4-FFF2-40B4-BE49-F238E27FC236}">
                <a16:creationId xmlns:a16="http://schemas.microsoft.com/office/drawing/2014/main" id="{C1FD4D7A-4ECA-9E57-9859-E067481A7223}"/>
              </a:ext>
            </a:extLst>
          </p:cNvPr>
          <p:cNvSpPr txBox="1"/>
          <p:nvPr/>
        </p:nvSpPr>
        <p:spPr>
          <a:xfrm>
            <a:off x="813282" y="6293334"/>
            <a:ext cx="93600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adugi" panose="020B0502040204020203" pitchFamily="34" charset="0"/>
                <a:ea typeface="Gadugi" panose="020B0502040204020203" pitchFamily="34" charset="0"/>
                <a:cs typeface="+mn-cs"/>
              </a:rPr>
              <a:t>Note: To ask questions for the Q&amp;A session, please use the chat function!</a:t>
            </a:r>
          </a:p>
        </p:txBody>
      </p:sp>
      <p:grpSp>
        <p:nvGrpSpPr>
          <p:cNvPr id="64" name="Group 63">
            <a:extLst>
              <a:ext uri="{FF2B5EF4-FFF2-40B4-BE49-F238E27FC236}">
                <a16:creationId xmlns:a16="http://schemas.microsoft.com/office/drawing/2014/main" id="{95919FC1-6D33-46FB-9DF9-501063D43F16}"/>
              </a:ext>
            </a:extLst>
          </p:cNvPr>
          <p:cNvGrpSpPr/>
          <p:nvPr/>
        </p:nvGrpSpPr>
        <p:grpSpPr>
          <a:xfrm flipH="1">
            <a:off x="0" y="5925057"/>
            <a:ext cx="3272283" cy="142628"/>
            <a:chOff x="223392" y="1011888"/>
            <a:chExt cx="4262037" cy="185768"/>
          </a:xfrm>
        </p:grpSpPr>
        <p:sp>
          <p:nvSpPr>
            <p:cNvPr id="65" name="Isosceles Triangle 64">
              <a:extLst>
                <a:ext uri="{FF2B5EF4-FFF2-40B4-BE49-F238E27FC236}">
                  <a16:creationId xmlns:a16="http://schemas.microsoft.com/office/drawing/2014/main" id="{38C662BB-7370-44D6-AD71-8B8F0DB83F2E}"/>
                </a:ext>
              </a:extLst>
            </p:cNvPr>
            <p:cNvSpPr>
              <a:spLocks noChangeAspect="1"/>
            </p:cNvSpPr>
            <p:nvPr/>
          </p:nvSpPr>
          <p:spPr>
            <a:xfrm rot="9002889">
              <a:off x="847590"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A2B58B8D-47DB-47D4-AA2C-E8ED2C404D8C}"/>
                </a:ext>
              </a:extLst>
            </p:cNvPr>
            <p:cNvSpPr>
              <a:spLocks noChangeAspect="1"/>
            </p:cNvSpPr>
            <p:nvPr/>
          </p:nvSpPr>
          <p:spPr>
            <a:xfrm rot="9002889">
              <a:off x="1159689"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ECFB0049-A608-4384-85C8-00F5E2020459}"/>
                </a:ext>
              </a:extLst>
            </p:cNvPr>
            <p:cNvSpPr>
              <a:spLocks noChangeAspect="1"/>
            </p:cNvSpPr>
            <p:nvPr/>
          </p:nvSpPr>
          <p:spPr>
            <a:xfrm rot="9002889">
              <a:off x="1471788"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CA4A9FA2-0661-4931-A8F2-299131F341C1}"/>
                </a:ext>
              </a:extLst>
            </p:cNvPr>
            <p:cNvSpPr>
              <a:spLocks noChangeAspect="1"/>
            </p:cNvSpPr>
            <p:nvPr/>
          </p:nvSpPr>
          <p:spPr>
            <a:xfrm rot="9002889">
              <a:off x="1783887"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A2B80D38-5659-4503-9E6C-B41CE317E99E}"/>
                </a:ext>
              </a:extLst>
            </p:cNvPr>
            <p:cNvSpPr>
              <a:spLocks noChangeAspect="1"/>
            </p:cNvSpPr>
            <p:nvPr/>
          </p:nvSpPr>
          <p:spPr>
            <a:xfrm rot="9002889">
              <a:off x="2095986"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95686448-80AB-4932-90D6-D61696BEE901}"/>
                </a:ext>
              </a:extLst>
            </p:cNvPr>
            <p:cNvSpPr>
              <a:spLocks noChangeAspect="1"/>
            </p:cNvSpPr>
            <p:nvPr/>
          </p:nvSpPr>
          <p:spPr>
            <a:xfrm rot="9002889">
              <a:off x="2408085"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5767D839-7CC9-48F8-A069-F4B506CF02E1}"/>
                </a:ext>
              </a:extLst>
            </p:cNvPr>
            <p:cNvSpPr>
              <a:spLocks noChangeAspect="1"/>
            </p:cNvSpPr>
            <p:nvPr/>
          </p:nvSpPr>
          <p:spPr>
            <a:xfrm rot="9002889">
              <a:off x="2720184"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4B449911-0F68-4EAC-AE70-00457D16544F}"/>
                </a:ext>
              </a:extLst>
            </p:cNvPr>
            <p:cNvSpPr>
              <a:spLocks noChangeAspect="1"/>
            </p:cNvSpPr>
            <p:nvPr/>
          </p:nvSpPr>
          <p:spPr>
            <a:xfrm rot="9002889">
              <a:off x="3032283"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Isosceles Triangle 72">
              <a:extLst>
                <a:ext uri="{FF2B5EF4-FFF2-40B4-BE49-F238E27FC236}">
                  <a16:creationId xmlns:a16="http://schemas.microsoft.com/office/drawing/2014/main" id="{79753AB1-479E-4B4E-BFCF-7A9D3EC57780}"/>
                </a:ext>
              </a:extLst>
            </p:cNvPr>
            <p:cNvSpPr>
              <a:spLocks noChangeAspect="1"/>
            </p:cNvSpPr>
            <p:nvPr/>
          </p:nvSpPr>
          <p:spPr>
            <a:xfrm rot="9002889">
              <a:off x="3344382"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Isosceles Triangle 73">
              <a:extLst>
                <a:ext uri="{FF2B5EF4-FFF2-40B4-BE49-F238E27FC236}">
                  <a16:creationId xmlns:a16="http://schemas.microsoft.com/office/drawing/2014/main" id="{CF74458C-6D22-41DD-B096-D4C35428B6A4}"/>
                </a:ext>
              </a:extLst>
            </p:cNvPr>
            <p:cNvSpPr>
              <a:spLocks noChangeAspect="1"/>
            </p:cNvSpPr>
            <p:nvPr/>
          </p:nvSpPr>
          <p:spPr>
            <a:xfrm rot="9002889">
              <a:off x="3656481"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05CE7AE7-345C-4F8E-9E3F-50D181125A71}"/>
                </a:ext>
              </a:extLst>
            </p:cNvPr>
            <p:cNvSpPr>
              <a:spLocks noChangeAspect="1"/>
            </p:cNvSpPr>
            <p:nvPr/>
          </p:nvSpPr>
          <p:spPr>
            <a:xfrm rot="9002889">
              <a:off x="3968580"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Isosceles Triangle 75">
              <a:extLst>
                <a:ext uri="{FF2B5EF4-FFF2-40B4-BE49-F238E27FC236}">
                  <a16:creationId xmlns:a16="http://schemas.microsoft.com/office/drawing/2014/main" id="{FAADB3FF-8FDF-46C6-B025-F167DC071DE4}"/>
                </a:ext>
              </a:extLst>
            </p:cNvPr>
            <p:cNvSpPr>
              <a:spLocks noChangeAspect="1"/>
            </p:cNvSpPr>
            <p:nvPr/>
          </p:nvSpPr>
          <p:spPr>
            <a:xfrm rot="9002889">
              <a:off x="4280679"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Isosceles Triangle 76">
              <a:extLst>
                <a:ext uri="{FF2B5EF4-FFF2-40B4-BE49-F238E27FC236}">
                  <a16:creationId xmlns:a16="http://schemas.microsoft.com/office/drawing/2014/main" id="{49DC6872-5142-4301-9324-E572A5D112C6}"/>
                </a:ext>
              </a:extLst>
            </p:cNvPr>
            <p:cNvSpPr>
              <a:spLocks noChangeAspect="1"/>
            </p:cNvSpPr>
            <p:nvPr/>
          </p:nvSpPr>
          <p:spPr>
            <a:xfrm rot="9002889">
              <a:off x="223393" y="1013813"/>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B286881E-5E74-4031-87F2-D896EDB6ED4E}"/>
                </a:ext>
              </a:extLst>
            </p:cNvPr>
            <p:cNvSpPr>
              <a:spLocks noChangeAspect="1"/>
            </p:cNvSpPr>
            <p:nvPr/>
          </p:nvSpPr>
          <p:spPr>
            <a:xfrm rot="9002889">
              <a:off x="535492" y="1013813"/>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3082EEE5-CA9B-4921-B2C3-61176E946738}"/>
                </a:ext>
              </a:extLst>
            </p:cNvPr>
            <p:cNvSpPr>
              <a:spLocks noChangeAspect="1"/>
            </p:cNvSpPr>
            <p:nvPr/>
          </p:nvSpPr>
          <p:spPr>
            <a:xfrm rot="9002889">
              <a:off x="223393"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Isosceles Triangle 79">
              <a:extLst>
                <a:ext uri="{FF2B5EF4-FFF2-40B4-BE49-F238E27FC236}">
                  <a16:creationId xmlns:a16="http://schemas.microsoft.com/office/drawing/2014/main" id="{611D7AF0-8FA7-4BEF-A9F4-AABB5325EA2A}"/>
                </a:ext>
              </a:extLst>
            </p:cNvPr>
            <p:cNvSpPr>
              <a:spLocks noChangeAspect="1"/>
            </p:cNvSpPr>
            <p:nvPr/>
          </p:nvSpPr>
          <p:spPr>
            <a:xfrm rot="9002889">
              <a:off x="535492"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7ABC8A1A-C507-4289-B36D-9CEC7C5EE1B4}"/>
                </a:ext>
              </a:extLst>
            </p:cNvPr>
            <p:cNvSpPr>
              <a:spLocks noChangeAspect="1"/>
            </p:cNvSpPr>
            <p:nvPr/>
          </p:nvSpPr>
          <p:spPr>
            <a:xfrm rot="9002889">
              <a:off x="847589"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BD8E0BEA-5BBB-4144-A9C8-BB9D89796F0D}"/>
                </a:ext>
              </a:extLst>
            </p:cNvPr>
            <p:cNvSpPr>
              <a:spLocks noChangeAspect="1"/>
            </p:cNvSpPr>
            <p:nvPr/>
          </p:nvSpPr>
          <p:spPr>
            <a:xfrm rot="9002889">
              <a:off x="1159688"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Isosceles Triangle 82">
              <a:extLst>
                <a:ext uri="{FF2B5EF4-FFF2-40B4-BE49-F238E27FC236}">
                  <a16:creationId xmlns:a16="http://schemas.microsoft.com/office/drawing/2014/main" id="{A6CC44EF-2949-4FE1-A5BC-2C1291A32F67}"/>
                </a:ext>
              </a:extLst>
            </p:cNvPr>
            <p:cNvSpPr>
              <a:spLocks noChangeAspect="1"/>
            </p:cNvSpPr>
            <p:nvPr/>
          </p:nvSpPr>
          <p:spPr>
            <a:xfrm rot="9002889">
              <a:off x="1471787"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Isosceles Triangle 83">
              <a:extLst>
                <a:ext uri="{FF2B5EF4-FFF2-40B4-BE49-F238E27FC236}">
                  <a16:creationId xmlns:a16="http://schemas.microsoft.com/office/drawing/2014/main" id="{81134626-91EA-4439-8A86-AA583030B21F}"/>
                </a:ext>
              </a:extLst>
            </p:cNvPr>
            <p:cNvSpPr>
              <a:spLocks noChangeAspect="1"/>
            </p:cNvSpPr>
            <p:nvPr/>
          </p:nvSpPr>
          <p:spPr>
            <a:xfrm rot="9002889">
              <a:off x="1783886"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Isosceles Triangle 84">
              <a:extLst>
                <a:ext uri="{FF2B5EF4-FFF2-40B4-BE49-F238E27FC236}">
                  <a16:creationId xmlns:a16="http://schemas.microsoft.com/office/drawing/2014/main" id="{CA52610E-1948-4938-90AB-D8EDF39F96F8}"/>
                </a:ext>
              </a:extLst>
            </p:cNvPr>
            <p:cNvSpPr>
              <a:spLocks noChangeAspect="1"/>
            </p:cNvSpPr>
            <p:nvPr/>
          </p:nvSpPr>
          <p:spPr>
            <a:xfrm rot="9002889">
              <a:off x="2095985"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Isosceles Triangle 85">
              <a:extLst>
                <a:ext uri="{FF2B5EF4-FFF2-40B4-BE49-F238E27FC236}">
                  <a16:creationId xmlns:a16="http://schemas.microsoft.com/office/drawing/2014/main" id="{E747A2A1-E993-42E0-82BB-D980E8E06E41}"/>
                </a:ext>
              </a:extLst>
            </p:cNvPr>
            <p:cNvSpPr>
              <a:spLocks noChangeAspect="1"/>
            </p:cNvSpPr>
            <p:nvPr/>
          </p:nvSpPr>
          <p:spPr>
            <a:xfrm rot="9002889">
              <a:off x="2408084"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Isosceles Triangle 86">
              <a:extLst>
                <a:ext uri="{FF2B5EF4-FFF2-40B4-BE49-F238E27FC236}">
                  <a16:creationId xmlns:a16="http://schemas.microsoft.com/office/drawing/2014/main" id="{7B9EF9AA-0D42-438E-BE87-1BAE45944EE8}"/>
                </a:ext>
              </a:extLst>
            </p:cNvPr>
            <p:cNvSpPr>
              <a:spLocks noChangeAspect="1"/>
            </p:cNvSpPr>
            <p:nvPr/>
          </p:nvSpPr>
          <p:spPr>
            <a:xfrm rot="9002889">
              <a:off x="2720183"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Isosceles Triangle 87">
              <a:extLst>
                <a:ext uri="{FF2B5EF4-FFF2-40B4-BE49-F238E27FC236}">
                  <a16:creationId xmlns:a16="http://schemas.microsoft.com/office/drawing/2014/main" id="{2DF75F4B-1966-4531-9E57-D9113855127F}"/>
                </a:ext>
              </a:extLst>
            </p:cNvPr>
            <p:cNvSpPr>
              <a:spLocks noChangeAspect="1"/>
            </p:cNvSpPr>
            <p:nvPr/>
          </p:nvSpPr>
          <p:spPr>
            <a:xfrm rot="9002889">
              <a:off x="3032282"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Isosceles Triangle 88">
              <a:extLst>
                <a:ext uri="{FF2B5EF4-FFF2-40B4-BE49-F238E27FC236}">
                  <a16:creationId xmlns:a16="http://schemas.microsoft.com/office/drawing/2014/main" id="{69CB6054-DC37-4327-B79B-B53627A43733}"/>
                </a:ext>
              </a:extLst>
            </p:cNvPr>
            <p:cNvSpPr>
              <a:spLocks noChangeAspect="1"/>
            </p:cNvSpPr>
            <p:nvPr/>
          </p:nvSpPr>
          <p:spPr>
            <a:xfrm rot="9002889">
              <a:off x="3344381"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Isosceles Triangle 89">
              <a:extLst>
                <a:ext uri="{FF2B5EF4-FFF2-40B4-BE49-F238E27FC236}">
                  <a16:creationId xmlns:a16="http://schemas.microsoft.com/office/drawing/2014/main" id="{77949974-0637-475F-82E3-D79A7B9B130E}"/>
                </a:ext>
              </a:extLst>
            </p:cNvPr>
            <p:cNvSpPr>
              <a:spLocks noChangeAspect="1"/>
            </p:cNvSpPr>
            <p:nvPr/>
          </p:nvSpPr>
          <p:spPr>
            <a:xfrm rot="9002889">
              <a:off x="3656480"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Isosceles Triangle 90">
              <a:extLst>
                <a:ext uri="{FF2B5EF4-FFF2-40B4-BE49-F238E27FC236}">
                  <a16:creationId xmlns:a16="http://schemas.microsoft.com/office/drawing/2014/main" id="{2D6A1BCD-31F8-4ECC-938B-6699E81927F7}"/>
                </a:ext>
              </a:extLst>
            </p:cNvPr>
            <p:cNvSpPr>
              <a:spLocks noChangeAspect="1"/>
            </p:cNvSpPr>
            <p:nvPr/>
          </p:nvSpPr>
          <p:spPr>
            <a:xfrm rot="9002889">
              <a:off x="223392"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Isosceles Triangle 91">
              <a:extLst>
                <a:ext uri="{FF2B5EF4-FFF2-40B4-BE49-F238E27FC236}">
                  <a16:creationId xmlns:a16="http://schemas.microsoft.com/office/drawing/2014/main" id="{178600BC-43F7-4A1A-8B26-5AFEDA2BF8CD}"/>
                </a:ext>
              </a:extLst>
            </p:cNvPr>
            <p:cNvSpPr>
              <a:spLocks noChangeAspect="1"/>
            </p:cNvSpPr>
            <p:nvPr/>
          </p:nvSpPr>
          <p:spPr>
            <a:xfrm rot="9002889">
              <a:off x="535491"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1799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2842A2"/>
                </a:solidFill>
                <a:effectLst/>
                <a:uLnTx/>
                <a:uFillTx/>
                <a:latin typeface="Arial"/>
                <a:ea typeface="Arial"/>
                <a:cs typeface="Arial"/>
                <a:sym typeface="Arial"/>
              </a:rPr>
              <a:t>DMO as a leader in knowledge transfer</a:t>
            </a: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621805" y="1349173"/>
            <a:ext cx="4754426" cy="2308324"/>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DMOs</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data</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miners</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that</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allow</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data collection and analysis and linking different datasets from various stakeholders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DMOs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hubs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that are able to gather and disseminate knowledge among destination stakeholders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DMOs</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boundary</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spanners</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connect the destination network with the external world.</a:t>
            </a:r>
            <a:endParaRPr kumimoji="0" lang="en-US" sz="18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8" name="Obrázok 27"/>
          <p:cNvPicPr/>
          <p:nvPr/>
        </p:nvPicPr>
        <p:blipFill>
          <a:blip r:embed="rId3">
            <a:extLst>
              <a:ext uri="{28A0092B-C50C-407E-A947-70E740481C1C}">
                <a14:useLocalDpi xmlns:a14="http://schemas.microsoft.com/office/drawing/2010/main" val="0"/>
              </a:ext>
            </a:extLst>
          </a:blip>
          <a:srcRect/>
          <a:stretch>
            <a:fillRect/>
          </a:stretch>
        </p:blipFill>
        <p:spPr bwMode="auto">
          <a:xfrm>
            <a:off x="5266063" y="1235889"/>
            <a:ext cx="5711786" cy="4911523"/>
          </a:xfrm>
          <a:prstGeom prst="rect">
            <a:avLst/>
          </a:prstGeom>
          <a:noFill/>
          <a:ln>
            <a:noFill/>
          </a:ln>
        </p:spPr>
      </p:pic>
      <p:sp>
        <p:nvSpPr>
          <p:cNvPr id="29" name="Zástupný objekt pre obsah 5"/>
          <p:cNvSpPr txBox="1">
            <a:spLocks/>
          </p:cNvSpPr>
          <p:nvPr/>
        </p:nvSpPr>
        <p:spPr>
          <a:xfrm>
            <a:off x="6141794" y="6278966"/>
            <a:ext cx="4044819" cy="410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k-SK" sz="1400" b="0" i="0" u="none" strike="noStrike" kern="1200" cap="none" spc="0" normalizeH="0" baseline="0" noProof="0" dirty="0">
                <a:ln>
                  <a:noFill/>
                </a:ln>
                <a:solidFill>
                  <a:prstClr val="black"/>
                </a:solidFill>
                <a:effectLst/>
                <a:uLnTx/>
                <a:uFillTx/>
                <a:latin typeface="Calibri" panose="020F0502020204030204"/>
                <a:ea typeface="+mn-ea"/>
                <a:cs typeface="+mn-cs"/>
              </a:rPr>
              <a:t>Marcis, Gajdosik, Gajdosikova, 2023 -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forthcoming</a:t>
            </a:r>
          </a:p>
        </p:txBody>
      </p:sp>
      <p:pic>
        <p:nvPicPr>
          <p:cNvPr id="3" name="Obrázok 2"/>
          <p:cNvPicPr>
            <a:picLocks noChangeAspect="1"/>
          </p:cNvPicPr>
          <p:nvPr/>
        </p:nvPicPr>
        <p:blipFill>
          <a:blip r:embed="rId4"/>
          <a:stretch>
            <a:fillRect/>
          </a:stretch>
        </p:blipFill>
        <p:spPr>
          <a:xfrm>
            <a:off x="780871" y="3869771"/>
            <a:ext cx="4143669" cy="2582382"/>
          </a:xfrm>
          <a:prstGeom prst="rect">
            <a:avLst/>
          </a:prstGeom>
        </p:spPr>
      </p:pic>
    </p:spTree>
    <p:extLst>
      <p:ext uri="{BB962C8B-B14F-4D97-AF65-F5344CB8AC3E}">
        <p14:creationId xmlns:p14="http://schemas.microsoft.com/office/powerpoint/2010/main" val="41063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842A2"/>
        </a:solidFill>
        <a:effectLst/>
      </p:bgPr>
    </p:bg>
    <p:spTree>
      <p:nvGrpSpPr>
        <p:cNvPr id="1" name=""/>
        <p:cNvGrpSpPr/>
        <p:nvPr/>
      </p:nvGrpSpPr>
      <p:grpSpPr>
        <a:xfrm>
          <a:off x="0" y="0"/>
          <a:ext cx="0" cy="0"/>
          <a:chOff x="0" y="0"/>
          <a:chExt cx="0" cy="0"/>
        </a:xfrm>
      </p:grpSpPr>
      <p:sp>
        <p:nvSpPr>
          <p:cNvPr id="3" name="Google Shape;494;p52">
            <a:extLst>
              <a:ext uri="{FF2B5EF4-FFF2-40B4-BE49-F238E27FC236}">
                <a16:creationId xmlns:a16="http://schemas.microsoft.com/office/drawing/2014/main" id="{CC095A89-775B-415D-985B-4DC0DDDD969C}"/>
              </a:ext>
            </a:extLst>
          </p:cNvPr>
          <p:cNvSpPr/>
          <p:nvPr/>
        </p:nvSpPr>
        <p:spPr>
          <a:xfrm>
            <a:off x="0" y="3553905"/>
            <a:ext cx="5610835" cy="1449452"/>
          </a:xfrm>
          <a:prstGeom prst="rect">
            <a:avLst/>
          </a:prstGeom>
          <a:noFill/>
          <a:ln>
            <a:noFill/>
          </a:ln>
        </p:spPr>
        <p:txBody>
          <a:bodyPr spcFirstLastPara="1" wrap="square" lIns="91425" tIns="45700" rIns="91425" bIns="45700" anchor="ctr" anchorCtr="0">
            <a:noAutofit/>
          </a:bodyPr>
          <a:lstStyle/>
          <a:p>
            <a:pPr marL="536575" marR="0" lvl="0" indent="0" algn="l" defTabSz="914400" rtl="0" eaLnBrk="1" fontAlgn="auto" latinLnBrk="0" hangingPunct="1">
              <a:lnSpc>
                <a:spcPct val="100000"/>
              </a:lnSpc>
              <a:spcBef>
                <a:spcPts val="0"/>
              </a:spcBef>
              <a:spcAft>
                <a:spcPts val="1200"/>
              </a:spcAft>
              <a:buClr>
                <a:srgbClr val="000000"/>
              </a:buClr>
              <a:buSzPts val="1539"/>
              <a:buFontTx/>
              <a:buNone/>
              <a:tabLst/>
              <a:defRPr/>
            </a:pPr>
            <a:r>
              <a:rPr kumimoji="0" lang="it-IT" sz="2000" b="1" i="0" u="sng"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rPr>
              <a:t>Expert:</a:t>
            </a:r>
          </a:p>
          <a:p>
            <a:pPr marL="536575" marR="0" lvl="0" indent="0" algn="l" defTabSz="914400" rtl="0" eaLnBrk="1" fontAlgn="auto" latinLnBrk="0" hangingPunct="1">
              <a:lnSpc>
                <a:spcPct val="100000"/>
              </a:lnSpc>
              <a:spcBef>
                <a:spcPts val="0"/>
              </a:spcBef>
              <a:spcAft>
                <a:spcPts val="600"/>
              </a:spcAft>
              <a:buClr>
                <a:srgbClr val="000000"/>
              </a:buClr>
              <a:buSzPts val="1539"/>
              <a:buFont typeface="Arial"/>
              <a:buNone/>
              <a:tabLst/>
              <a:defRPr/>
            </a:pPr>
            <a:r>
              <a:rPr kumimoji="0" lang="it-IT" sz="2000" b="1" i="0" u="none"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rPr>
              <a:t>Niklas Masuch</a:t>
            </a:r>
            <a:endParaRPr kumimoji="0" lang="it-IT" sz="2000" b="0" i="0" u="none"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endParaRPr>
          </a:p>
        </p:txBody>
      </p:sp>
      <p:pic>
        <p:nvPicPr>
          <p:cNvPr id="4" name="Google Shape;455;p1">
            <a:extLst>
              <a:ext uri="{FF2B5EF4-FFF2-40B4-BE49-F238E27FC236}">
                <a16:creationId xmlns:a16="http://schemas.microsoft.com/office/drawing/2014/main" id="{3B7454F5-3A5B-4CCA-A146-7A3A722F5D62}"/>
              </a:ext>
            </a:extLst>
          </p:cNvPr>
          <p:cNvPicPr preferRelativeResize="0">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58873" y="5417580"/>
            <a:ext cx="2160185" cy="1175881"/>
          </a:xfrm>
          <a:prstGeom prst="rect">
            <a:avLst/>
          </a:prstGeom>
          <a:noFill/>
          <a:ln>
            <a:noFill/>
          </a:ln>
        </p:spPr>
      </p:pic>
      <p:sp>
        <p:nvSpPr>
          <p:cNvPr id="5" name="Google Shape;494;p52">
            <a:extLst>
              <a:ext uri="{FF2B5EF4-FFF2-40B4-BE49-F238E27FC236}">
                <a16:creationId xmlns:a16="http://schemas.microsoft.com/office/drawing/2014/main" id="{3031F23E-A30B-4320-AC3B-CDD0B36DE5F4}"/>
              </a:ext>
            </a:extLst>
          </p:cNvPr>
          <p:cNvSpPr/>
          <p:nvPr/>
        </p:nvSpPr>
        <p:spPr>
          <a:xfrm>
            <a:off x="0" y="923279"/>
            <a:ext cx="5610835" cy="2423516"/>
          </a:xfrm>
          <a:prstGeom prst="rect">
            <a:avLst/>
          </a:prstGeom>
          <a:solidFill>
            <a:srgbClr val="FECB3A"/>
          </a:solidFill>
          <a:ln>
            <a:noFill/>
          </a:ln>
        </p:spPr>
        <p:txBody>
          <a:bodyPr spcFirstLastPara="1" wrap="square" lIns="91425" tIns="45700" rIns="91425" bIns="45700" anchor="ctr" anchorCtr="0">
            <a:noAutofit/>
          </a:bodyPr>
          <a:lstStyle/>
          <a:p>
            <a:pPr marL="449263" marR="0" lvl="0" indent="0" algn="l" defTabSz="914400" rtl="0" eaLnBrk="1" fontAlgn="auto" latinLnBrk="0" hangingPunct="1">
              <a:lnSpc>
                <a:spcPct val="100000"/>
              </a:lnSpc>
              <a:spcBef>
                <a:spcPts val="0"/>
              </a:spcBef>
              <a:spcAft>
                <a:spcPts val="1200"/>
              </a:spcAft>
              <a:buClr>
                <a:srgbClr val="000000"/>
              </a:buClr>
              <a:buSzPts val="1539"/>
              <a:buFont typeface="Arial"/>
              <a:buNone/>
              <a:tabLst/>
              <a:defRPr/>
            </a:pPr>
            <a:r>
              <a:rPr lang="en-US" sz="3200" b="1" dirty="0">
                <a:solidFill>
                  <a:srgbClr val="C00000"/>
                </a:solidFill>
                <a:latin typeface="Gadugi" panose="020B0502040204020203" pitchFamily="34" charset="0"/>
                <a:ea typeface="Gadugi" panose="020B0502040204020203" pitchFamily="34" charset="0"/>
                <a:cs typeface="Arial"/>
                <a:sym typeface="Arial"/>
              </a:rPr>
              <a:t>New Tools for Knowledge Transfer : Case study of Gothenburg</a:t>
            </a:r>
            <a:endParaRPr kumimoji="0" lang="en-US" sz="2000" b="1" i="0" u="none" strike="noStrike" kern="1200" cap="none" spc="0" normalizeH="0" baseline="0" noProof="0" dirty="0">
              <a:ln>
                <a:noFill/>
              </a:ln>
              <a:solidFill>
                <a:srgbClr val="C00000"/>
              </a:solidFill>
              <a:effectLst/>
              <a:uLnTx/>
              <a:uFillTx/>
              <a:latin typeface="Gadugi" panose="020B0502040204020203" pitchFamily="34" charset="0"/>
              <a:ea typeface="Gadugi" panose="020B0502040204020203" pitchFamily="34" charset="0"/>
              <a:cs typeface="Arial"/>
              <a:sym typeface="Arial"/>
            </a:endParaRPr>
          </a:p>
        </p:txBody>
      </p:sp>
      <p:pic>
        <p:nvPicPr>
          <p:cNvPr id="9" name="Picture 8" descr="A road going through a mountainous region&#10;&#10;Description automatically generated with low confidence">
            <a:extLst>
              <a:ext uri="{FF2B5EF4-FFF2-40B4-BE49-F238E27FC236}">
                <a16:creationId xmlns:a16="http://schemas.microsoft.com/office/drawing/2014/main" id="{3BDC34EC-3009-BDEC-1DFD-B98DAD9464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0834" y="-1"/>
            <a:ext cx="6581166" cy="6858001"/>
          </a:xfrm>
          <a:prstGeom prst="rect">
            <a:avLst/>
          </a:prstGeom>
        </p:spPr>
      </p:pic>
    </p:spTree>
    <p:extLst>
      <p:ext uri="{BB962C8B-B14F-4D97-AF65-F5344CB8AC3E}">
        <p14:creationId xmlns:p14="http://schemas.microsoft.com/office/powerpoint/2010/main" val="414355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07"/>
          <p:cNvSpPr/>
          <p:nvPr/>
        </p:nvSpPr>
        <p:spPr>
          <a:xfrm>
            <a:off x="0" y="0"/>
            <a:ext cx="4980429" cy="6864624"/>
          </a:xfrm>
          <a:prstGeom prst="rect">
            <a:avLst/>
          </a:prstGeom>
          <a:solidFill>
            <a:srgbClr val="FECB3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75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841" name="Google Shape;841;p107"/>
          <p:cNvSpPr txBox="1"/>
          <p:nvPr/>
        </p:nvSpPr>
        <p:spPr>
          <a:xfrm>
            <a:off x="1246343" y="350826"/>
            <a:ext cx="2487742" cy="103549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
                <a:srgbClr val="2842A2"/>
              </a:buClr>
              <a:buSzPts val="9000"/>
              <a:buFont typeface="Arial"/>
              <a:buNone/>
              <a:tabLst/>
              <a:defRPr/>
            </a:pPr>
            <a:r>
              <a:rPr kumimoji="0" lang="en-US" sz="9000" b="0" i="1" u="none" strike="noStrike" kern="1200" cap="none" spc="0" normalizeH="0" baseline="0" noProof="0">
                <a:ln>
                  <a:noFill/>
                </a:ln>
                <a:solidFill>
                  <a:srgbClr val="2842A2"/>
                </a:solidFill>
                <a:effectLst/>
                <a:uLnTx/>
                <a:uFillTx/>
                <a:latin typeface="Arial"/>
                <a:ea typeface="Gadugi" panose="020B0502040204020203" pitchFamily="34" charset="0"/>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6"/>
                  </a:ext>
                </a:extLst>
              </a:rPr>
              <a:t>Q&amp;A</a:t>
            </a: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2" name="Google Shape;842;p107"/>
          <p:cNvPicPr preferRelativeResize="0"/>
          <p:nvPr/>
        </p:nvPicPr>
        <p:blipFill rotWithShape="1">
          <a:blip r:embed="rId3">
            <a:alphaModFix/>
          </a:blip>
          <a:srcRect/>
          <a:stretch/>
        </p:blipFill>
        <p:spPr>
          <a:xfrm>
            <a:off x="4950773" y="0"/>
            <a:ext cx="7254239" cy="6858000"/>
          </a:xfrm>
          <a:prstGeom prst="rect">
            <a:avLst/>
          </a:prstGeom>
          <a:noFill/>
          <a:ln>
            <a:noFill/>
          </a:ln>
        </p:spPr>
      </p:pic>
      <p:cxnSp>
        <p:nvCxnSpPr>
          <p:cNvPr id="3" name="Straight Connector 2">
            <a:extLst>
              <a:ext uri="{FF2B5EF4-FFF2-40B4-BE49-F238E27FC236}">
                <a16:creationId xmlns:a16="http://schemas.microsoft.com/office/drawing/2014/main" id="{01AC122A-4AED-6995-E816-9D0A330BE86F}"/>
              </a:ext>
            </a:extLst>
          </p:cNvPr>
          <p:cNvCxnSpPr/>
          <p:nvPr/>
        </p:nvCxnSpPr>
        <p:spPr>
          <a:xfrm>
            <a:off x="479517" y="1504337"/>
            <a:ext cx="4021393" cy="0"/>
          </a:xfrm>
          <a:prstGeom prst="line">
            <a:avLst/>
          </a:prstGeom>
          <a:ln w="57150">
            <a:solidFill>
              <a:srgbClr val="2842A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23B316E-3243-5D3F-1FA9-EB5F39DA22A7}"/>
              </a:ext>
            </a:extLst>
          </p:cNvPr>
          <p:cNvSpPr txBox="1"/>
          <p:nvPr/>
        </p:nvSpPr>
        <p:spPr>
          <a:xfrm>
            <a:off x="479517" y="1660427"/>
            <a:ext cx="402139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To ask questions, please click on the button in the bottom right corner of your 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Write your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Then write your name to send it off.</a:t>
            </a:r>
          </a:p>
        </p:txBody>
      </p:sp>
      <p:sp>
        <p:nvSpPr>
          <p:cNvPr id="2" name="Rectangle 1">
            <a:extLst>
              <a:ext uri="{FF2B5EF4-FFF2-40B4-BE49-F238E27FC236}">
                <a16:creationId xmlns:a16="http://schemas.microsoft.com/office/drawing/2014/main" id="{8FE07080-342B-08A7-8C13-F2D11B2A3E13}"/>
              </a:ext>
            </a:extLst>
          </p:cNvPr>
          <p:cNvSpPr/>
          <p:nvPr/>
        </p:nvSpPr>
        <p:spPr>
          <a:xfrm>
            <a:off x="0" y="4132385"/>
            <a:ext cx="4950773" cy="2738859"/>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1F77BAA-471E-1C10-C6A4-240301694997}"/>
              </a:ext>
            </a:extLst>
          </p:cNvPr>
          <p:cNvSpPr txBox="1"/>
          <p:nvPr/>
        </p:nvSpPr>
        <p:spPr>
          <a:xfrm>
            <a:off x="479517" y="5061275"/>
            <a:ext cx="40213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Gadugi" panose="020B0502040204020203" pitchFamily="34" charset="0"/>
                <a:ea typeface="Gadugi" panose="020B0502040204020203" pitchFamily="34" charset="0"/>
                <a:cs typeface="+mn-cs"/>
              </a:rPr>
              <a:t>10 minutes</a:t>
            </a:r>
          </a:p>
        </p:txBody>
      </p:sp>
      <p:pic>
        <p:nvPicPr>
          <p:cNvPr id="6" name="Imagen 5">
            <a:extLst>
              <a:ext uri="{FF2B5EF4-FFF2-40B4-BE49-F238E27FC236}">
                <a16:creationId xmlns:a16="http://schemas.microsoft.com/office/drawing/2014/main" id="{6556B538-32E0-CF41-9A2B-03D8A10489A8}"/>
              </a:ext>
            </a:extLst>
          </p:cNvPr>
          <p:cNvPicPr>
            <a:picLocks noChangeAspect="1"/>
          </p:cNvPicPr>
          <p:nvPr/>
        </p:nvPicPr>
        <p:blipFill rotWithShape="1">
          <a:blip r:embed="rId4">
            <a:clrChange>
              <a:clrFrom>
                <a:srgbClr val="FFFFFF"/>
              </a:clrFrom>
              <a:clrTo>
                <a:srgbClr val="FFFFFF">
                  <a:alpha val="0"/>
                </a:srgbClr>
              </a:clrTo>
            </a:clrChange>
          </a:blip>
          <a:srcRect l="28426" t="41275" b="3949"/>
          <a:stretch/>
        </p:blipFill>
        <p:spPr>
          <a:xfrm>
            <a:off x="1737025" y="2500432"/>
            <a:ext cx="1574830" cy="740864"/>
          </a:xfrm>
          <a:prstGeom prst="rect">
            <a:avLst/>
          </a:prstGeom>
        </p:spPr>
      </p:pic>
    </p:spTree>
    <p:extLst>
      <p:ext uri="{BB962C8B-B14F-4D97-AF65-F5344CB8AC3E}">
        <p14:creationId xmlns:p14="http://schemas.microsoft.com/office/powerpoint/2010/main" val="2048653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32" name="Rectangle 31">
            <a:extLst>
              <a:ext uri="{FF2B5EF4-FFF2-40B4-BE49-F238E27FC236}">
                <a16:creationId xmlns:a16="http://schemas.microsoft.com/office/drawing/2014/main" id="{C4D4B9D7-D0E4-4C7B-8115-6F7EBC36730A}"/>
              </a:ext>
            </a:extLst>
          </p:cNvPr>
          <p:cNvSpPr/>
          <p:nvPr/>
        </p:nvSpPr>
        <p:spPr>
          <a:xfrm>
            <a:off x="-1" y="1003398"/>
            <a:ext cx="12192001" cy="5223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7" name="Table 14">
            <a:extLst>
              <a:ext uri="{FF2B5EF4-FFF2-40B4-BE49-F238E27FC236}">
                <a16:creationId xmlns:a16="http://schemas.microsoft.com/office/drawing/2014/main" id="{065C9B04-BB8C-4454-8137-237B0F8F8424}"/>
              </a:ext>
            </a:extLst>
          </p:cNvPr>
          <p:cNvGraphicFramePr>
            <a:graphicFrameLocks noGrp="1"/>
          </p:cNvGraphicFramePr>
          <p:nvPr>
            <p:extLst>
              <p:ext uri="{D42A27DB-BD31-4B8C-83A1-F6EECF244321}">
                <p14:modId xmlns:p14="http://schemas.microsoft.com/office/powerpoint/2010/main" val="3941335827"/>
              </p:ext>
            </p:extLst>
          </p:nvPr>
        </p:nvGraphicFramePr>
        <p:xfrm>
          <a:off x="1381410" y="1436938"/>
          <a:ext cx="9186530" cy="3277241"/>
        </p:xfrm>
        <a:graphic>
          <a:graphicData uri="http://schemas.openxmlformats.org/drawingml/2006/table">
            <a:tbl>
              <a:tblPr firstRow="1" bandRow="1">
                <a:tableStyleId>{17292A2E-F333-43FB-9621-5CBBE7FDCDCB}</a:tableStyleId>
              </a:tblPr>
              <a:tblGrid>
                <a:gridCol w="2568798">
                  <a:extLst>
                    <a:ext uri="{9D8B030D-6E8A-4147-A177-3AD203B41FA5}">
                      <a16:colId xmlns:a16="http://schemas.microsoft.com/office/drawing/2014/main" val="771321392"/>
                    </a:ext>
                  </a:extLst>
                </a:gridCol>
                <a:gridCol w="3584314">
                  <a:extLst>
                    <a:ext uri="{9D8B030D-6E8A-4147-A177-3AD203B41FA5}">
                      <a16:colId xmlns:a16="http://schemas.microsoft.com/office/drawing/2014/main" val="2641196893"/>
                    </a:ext>
                  </a:extLst>
                </a:gridCol>
                <a:gridCol w="1516709">
                  <a:extLst>
                    <a:ext uri="{9D8B030D-6E8A-4147-A177-3AD203B41FA5}">
                      <a16:colId xmlns:a16="http://schemas.microsoft.com/office/drawing/2014/main" val="2994119915"/>
                    </a:ext>
                  </a:extLst>
                </a:gridCol>
                <a:gridCol w="1516709">
                  <a:extLst>
                    <a:ext uri="{9D8B030D-6E8A-4147-A177-3AD203B41FA5}">
                      <a16:colId xmlns:a16="http://schemas.microsoft.com/office/drawing/2014/main" val="1119600472"/>
                    </a:ext>
                  </a:extLst>
                </a:gridCol>
              </a:tblGrid>
              <a:tr h="654337">
                <a:tc>
                  <a:txBody>
                    <a:body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dirty="0">
                          <a:ln>
                            <a:noFill/>
                          </a:ln>
                          <a:solidFill>
                            <a:srgbClr val="FFC000"/>
                          </a:solidFill>
                          <a:effectLst/>
                          <a:uLnTx/>
                          <a:uFillTx/>
                          <a:latin typeface="Gadugi"/>
                          <a:ea typeface="Gadugi"/>
                          <a:cs typeface="+mn-cs"/>
                        </a:rPr>
                        <a:t>Activity</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2A2"/>
                    </a:solidFill>
                  </a:tcPr>
                </a:tc>
                <a:tc>
                  <a:txBody>
                    <a:body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a:ln>
                            <a:noFill/>
                          </a:ln>
                          <a:solidFill>
                            <a:srgbClr val="FFC000"/>
                          </a:solidFill>
                          <a:effectLst/>
                          <a:uLnTx/>
                          <a:uFillTx/>
                          <a:latin typeface="Gadugi" panose="020B0502040204020203" pitchFamily="34" charset="0"/>
                          <a:ea typeface="Gadugi" panose="020B0502040204020203" pitchFamily="34" charset="0"/>
                          <a:cs typeface="+mn-cs"/>
                        </a:rPr>
                        <a:t>Title</a:t>
                      </a:r>
                      <a:endParaRPr kumimoji="0" lang="en-US" sz="1600" b="1" i="0" u="none" strike="noStrike" kern="1200" cap="none" spc="0" normalizeH="0" baseline="0" dirty="0">
                        <a:ln>
                          <a:noFill/>
                        </a:ln>
                        <a:solidFill>
                          <a:srgbClr val="FFC000"/>
                        </a:solidFill>
                        <a:effectLst/>
                        <a:uLnTx/>
                        <a:uFillTx/>
                        <a:latin typeface="Gadugi" panose="020B0502040204020203" pitchFamily="34" charset="0"/>
                        <a:ea typeface="Gadugi" panose="020B0502040204020203" pitchFamily="34" charset="0"/>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2A2"/>
                    </a:solidFill>
                  </a:tcPr>
                </a:tc>
                <a:tc>
                  <a:txBody>
                    <a:bodyPr/>
                    <a:lstStyle/>
                    <a:p>
                      <a:pPr marL="0" marR="0" lvl="0" indent="0" algn="ctr" defTabSz="777240" rtl="0" eaLnBrk="1" fontAlgn="auto" latinLnBrk="0" hangingPunct="1">
                        <a:lnSpc>
                          <a:spcPct val="82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FFC000"/>
                          </a:solidFill>
                          <a:effectLst/>
                          <a:uLnTx/>
                          <a:uFillTx/>
                          <a:latin typeface="Gadugi"/>
                          <a:ea typeface="Gadugi"/>
                          <a:cs typeface="+mn-cs"/>
                        </a:rPr>
                        <a:t>Date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2A2"/>
                    </a:solidFill>
                  </a:tcPr>
                </a:tc>
                <a:tc>
                  <a:txBody>
                    <a:bodyPr/>
                    <a:lstStyle/>
                    <a:p>
                      <a:pPr marL="0" marR="0" lvl="0" indent="0" algn="ctr" defTabSz="777240" rtl="0" eaLnBrk="1" fontAlgn="auto" latinLnBrk="0" hangingPunct="1">
                        <a:lnSpc>
                          <a:spcPct val="82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FFC000"/>
                          </a:solidFill>
                          <a:effectLst/>
                          <a:uLnTx/>
                          <a:uFillTx/>
                          <a:latin typeface="Gadugi"/>
                          <a:ea typeface="Gadugi"/>
                          <a:cs typeface="+mn-cs"/>
                        </a:rPr>
                        <a:t>Time (CET)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2A2"/>
                    </a:solidFill>
                  </a:tcPr>
                </a:tc>
                <a:extLst>
                  <a:ext uri="{0D108BD9-81ED-4DB2-BD59-A6C34878D82A}">
                    <a16:rowId xmlns:a16="http://schemas.microsoft.com/office/drawing/2014/main" val="1209934614"/>
                  </a:ext>
                </a:extLst>
              </a:tr>
              <a:tr h="854163">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dirty="0">
                          <a:ln>
                            <a:noFill/>
                          </a:ln>
                          <a:solidFill>
                            <a:srgbClr val="2842A2"/>
                          </a:solidFill>
                          <a:effectLst/>
                          <a:uLnTx/>
                          <a:uFillTx/>
                          <a:latin typeface="Gadugi"/>
                          <a:ea typeface="Gadugi"/>
                          <a:cs typeface="+mn-cs"/>
                        </a:rPr>
                        <a:t>Pillar 5 webinar:</a:t>
                      </a:r>
                    </a:p>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dirty="0">
                          <a:ln>
                            <a:noFill/>
                          </a:ln>
                          <a:solidFill>
                            <a:srgbClr val="2842A2"/>
                          </a:solidFill>
                          <a:effectLst/>
                          <a:uLnTx/>
                          <a:uFillTx/>
                          <a:latin typeface="Gadugi"/>
                          <a:ea typeface="Gadugi"/>
                          <a:cs typeface="+mn-cs"/>
                        </a:rPr>
                        <a:t>Ecosystem management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ctr"/>
                      <a:r>
                        <a:rPr lang="en-US" sz="1600" b="0" i="0" u="none" strike="noStrike" dirty="0">
                          <a:solidFill>
                            <a:srgbClr val="2842A2"/>
                          </a:solidFill>
                          <a:effectLst/>
                          <a:latin typeface="Gadugi" panose="020B0502040204020203" pitchFamily="34" charset="0"/>
                          <a:ea typeface="Gadugi" panose="020B0502040204020203" pitchFamily="34" charset="0"/>
                        </a:rPr>
                        <a:t>Data and tourism ecosystems: from mapping to managing</a:t>
                      </a:r>
                      <a:endParaRPr lang="en-GB" sz="1600" b="0" i="0" u="none" strike="noStrike" dirty="0">
                        <a:solidFill>
                          <a:srgbClr val="2842A2"/>
                        </a:solidFill>
                        <a:effectLst/>
                        <a:latin typeface="Gadugi" panose="020B0502040204020203" pitchFamily="34" charset="0"/>
                        <a:ea typeface="Gadugi" panose="020B0502040204020203"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7240" rtl="0" eaLnBrk="1" fontAlgn="auto" latinLnBrk="0" hangingPunct="1">
                        <a:lnSpc>
                          <a:spcPct val="82000"/>
                        </a:lnSpc>
                        <a:spcBef>
                          <a:spcPts val="2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2A2"/>
                          </a:solidFill>
                          <a:effectLst/>
                          <a:uLnTx/>
                          <a:uFillTx/>
                          <a:latin typeface="Gadugi"/>
                          <a:ea typeface="Gadugi"/>
                          <a:cs typeface="+mn-cs"/>
                        </a:rPr>
                        <a:t>11/04/2023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7240" rtl="0" eaLnBrk="1" fontAlgn="auto" latinLnBrk="0" hangingPunct="1">
                        <a:lnSpc>
                          <a:spcPct val="82000"/>
                        </a:lnSpc>
                        <a:spcBef>
                          <a:spcPts val="2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2A2"/>
                          </a:solidFill>
                          <a:effectLst/>
                          <a:uLnTx/>
                          <a:uFillTx/>
                          <a:latin typeface="Gadugi"/>
                          <a:ea typeface="Gadugi"/>
                          <a:cs typeface="+mn-cs"/>
                        </a:rPr>
                        <a:t>11:30 – 12:30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868777"/>
                  </a:ext>
                </a:extLst>
              </a:tr>
              <a:tr h="721381">
                <a:tc gridSpan="4">
                  <a:txBody>
                    <a:bodyPr/>
                    <a:lstStyle/>
                    <a:p>
                      <a:pPr marL="0" marR="0" lvl="0" indent="0" algn="l" defTabSz="777240" rtl="0" eaLnBrk="1" fontAlgn="auto" latinLnBrk="0" hangingPunct="1">
                        <a:lnSpc>
                          <a:spcPct val="82000"/>
                        </a:lnSpc>
                        <a:spcBef>
                          <a:spcPts val="200"/>
                        </a:spcBef>
                        <a:spcAft>
                          <a:spcPts val="0"/>
                        </a:spcAft>
                        <a:buClrTx/>
                        <a:buSzTx/>
                        <a:buFont typeface="Arial" panose="020B0604020202020204" pitchFamily="34" charset="0"/>
                        <a:buNone/>
                        <a:tabLst/>
                        <a:defRPr/>
                      </a:pPr>
                      <a:endParaRPr kumimoji="0" lang="en-US" sz="1600" b="1" i="1" u="none" strike="noStrike" kern="1200" cap="none" spc="0" normalizeH="0" baseline="0" noProof="0" dirty="0">
                        <a:ln>
                          <a:noFill/>
                        </a:ln>
                        <a:solidFill>
                          <a:srgbClr val="2842A2"/>
                        </a:solidFill>
                        <a:effectLst/>
                        <a:uLnTx/>
                        <a:uFillTx/>
                        <a:latin typeface="Gadugi"/>
                        <a:ea typeface="Gadugi"/>
                        <a:cs typeface="+mn-cs"/>
                      </a:endParaRPr>
                    </a:p>
                    <a:p>
                      <a:pPr marL="0" marR="0" lvl="0" indent="0" algn="l" defTabSz="777240" rtl="0" eaLnBrk="1" fontAlgn="auto" latinLnBrk="0" hangingPunct="1">
                        <a:lnSpc>
                          <a:spcPct val="82000"/>
                        </a:lnSpc>
                        <a:spcBef>
                          <a:spcPts val="2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2842A2"/>
                          </a:solidFill>
                          <a:effectLst/>
                          <a:uLnTx/>
                          <a:uFillTx/>
                          <a:latin typeface="Gadugi"/>
                          <a:ea typeface="Gadugi"/>
                          <a:cs typeface="+mn-cs"/>
                        </a:rPr>
                        <a:t>Link to the webinars: </a:t>
                      </a:r>
                      <a:r>
                        <a:rPr kumimoji="0" lang="es-ES" sz="1600" b="0" i="0" u="none" strike="noStrike" kern="1200" cap="none" spc="0" normalizeH="0" baseline="0" dirty="0">
                          <a:ln>
                            <a:noFill/>
                          </a:ln>
                          <a:solidFill>
                            <a:srgbClr val="2842A2"/>
                          </a:solidFill>
                          <a:effectLst/>
                          <a:uLnTx/>
                          <a:uFillTx/>
                          <a:latin typeface="Gadugi"/>
                          <a:ea typeface="Gadugi"/>
                          <a:cs typeface="+mn-cs"/>
                          <a:hlinkClick r:id="rId3"/>
                        </a:rPr>
                        <a:t>https://smarttourismdestinations.eu/webinars/</a:t>
                      </a:r>
                      <a:r>
                        <a:rPr kumimoji="0" lang="es-ES" sz="1600" b="0" i="0" u="none" strike="noStrike" kern="1200" cap="none" spc="0" normalizeH="0" baseline="0" dirty="0">
                          <a:ln>
                            <a:noFill/>
                          </a:ln>
                          <a:solidFill>
                            <a:srgbClr val="2842A2"/>
                          </a:solidFill>
                          <a:effectLst/>
                          <a:uLnTx/>
                          <a:uFillTx/>
                          <a:latin typeface="Gadugi"/>
                          <a:ea typeface="Gadugi"/>
                          <a:cs typeface="+mn-cs"/>
                        </a:rPr>
                        <a:t> </a:t>
                      </a:r>
                    </a:p>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endParaRPr kumimoji="0" lang="en-GB" sz="1600" b="1" i="1" u="none" strike="noStrike" kern="1200" cap="none" spc="0" normalizeH="0" baseline="0" dirty="0">
                        <a:ln>
                          <a:noFill/>
                        </a:ln>
                        <a:solidFill>
                          <a:srgbClr val="2842A2"/>
                        </a:solidFill>
                        <a:effectLst/>
                        <a:uLnTx/>
                        <a:uFillTx/>
                        <a:latin typeface="Gadugi"/>
                        <a:ea typeface="Gadugi"/>
                        <a:cs typeface="+mn-cs"/>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a:noFill/>
                    </a:lnL>
                    <a:lnT w="12700" cap="flat" cmpd="sng" algn="ctr">
                      <a:solidFill>
                        <a:schemeClr val="tx1"/>
                      </a:solidFill>
                      <a:prstDash val="solid"/>
                      <a:round/>
                      <a:headEnd type="none" w="med" len="med"/>
                      <a:tailEnd type="none" w="med" len="med"/>
                    </a:lnT>
                  </a:tcPr>
                </a:tc>
                <a:tc hMerge="1">
                  <a:txBody>
                    <a:bodyPr/>
                    <a:lstStyle/>
                    <a:p>
                      <a:pPr marL="0" marR="0" lvl="0" indent="0" algn="ctr" defTabSz="777240" rtl="0" eaLnBrk="1" fontAlgn="auto" latinLnBrk="0" hangingPunct="1">
                        <a:lnSpc>
                          <a:spcPct val="82000"/>
                        </a:lnSpc>
                        <a:spcBef>
                          <a:spcPts val="2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42A2"/>
                        </a:solidFill>
                        <a:effectLst/>
                        <a:uLnTx/>
                        <a:uFillTx/>
                        <a:latin typeface="Gadugi"/>
                        <a:ea typeface="Gadugi"/>
                        <a:cs typeface="+mn-cs"/>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777240" rtl="0" eaLnBrk="1" fontAlgn="auto" latinLnBrk="0" hangingPunct="1">
                        <a:lnSpc>
                          <a:spcPct val="82000"/>
                        </a:lnSpc>
                        <a:spcBef>
                          <a:spcPts val="2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842A2"/>
                        </a:solidFill>
                        <a:effectLst/>
                        <a:uLnTx/>
                        <a:uFillTx/>
                        <a:latin typeface="Gadugi"/>
                        <a:ea typeface="Gadugi"/>
                        <a:cs typeface="+mn-cs"/>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863391"/>
                  </a:ext>
                </a:extLst>
              </a:tr>
              <a:tr h="941106">
                <a:tc>
                  <a:txBody>
                    <a:bodyPr/>
                    <a:lstStyle/>
                    <a:p>
                      <a:pPr marL="0" marR="0" lvl="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lang="en-US" sz="1600" b="1" dirty="0">
                          <a:solidFill>
                            <a:srgbClr val="FFC000"/>
                          </a:solidFill>
                          <a:latin typeface="Gadugi" panose="020B0502040204020203" pitchFamily="34" charset="0"/>
                          <a:ea typeface="Gadugi" panose="020B0502040204020203" pitchFamily="34" charset="0"/>
                        </a:rPr>
                        <a:t>Pillar 3 &amp; 4 workshop </a:t>
                      </a:r>
                    </a:p>
                    <a:p>
                      <a:pPr marL="0" marR="0" lvl="0" indent="0" algn="l" defTabSz="777240" rtl="0" eaLnBrk="1" fontAlgn="auto" latinLnBrk="0" hangingPunct="1">
                        <a:lnSpc>
                          <a:spcPct val="82000"/>
                        </a:lnSpc>
                        <a:spcBef>
                          <a:spcPts val="300"/>
                        </a:spcBef>
                        <a:spcAft>
                          <a:spcPts val="0"/>
                        </a:spcAft>
                        <a:buClrTx/>
                        <a:buSzTx/>
                        <a:buFont typeface="Arial" panose="020B0604020202020204" pitchFamily="34" charset="0"/>
                        <a:buNone/>
                        <a:tabLst/>
                        <a:defRPr/>
                      </a:pPr>
                      <a:r>
                        <a:rPr lang="en-US" sz="1400" b="1" i="1" dirty="0">
                          <a:solidFill>
                            <a:schemeClr val="bg1"/>
                          </a:solidFill>
                          <a:latin typeface="Gadugi" panose="020B0502040204020203" pitchFamily="34" charset="0"/>
                          <a:ea typeface="Gadugi" panose="020B0502040204020203" pitchFamily="34" charset="0"/>
                        </a:rPr>
                        <a:t>Only for selected Tourism Destinations!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2A2"/>
                    </a:solidFill>
                  </a:tcPr>
                </a:tc>
                <a:tc>
                  <a:txBody>
                    <a:bodyPr/>
                    <a:lstStyle/>
                    <a:p>
                      <a:pPr algn="just" fontAlgn="ctr"/>
                      <a:r>
                        <a:rPr lang="en-GB" sz="1600" b="0" i="0" u="none" strike="noStrike" dirty="0">
                          <a:solidFill>
                            <a:srgbClr val="2842A2"/>
                          </a:solidFill>
                          <a:effectLst/>
                          <a:latin typeface="Gadugi" panose="020B0502040204020203" pitchFamily="34" charset="0"/>
                          <a:ea typeface="Gadugi" panose="020B0502040204020203" pitchFamily="34" charset="0"/>
                        </a:rPr>
                        <a:t>How to improve the Human Capital and Skills of your Smart Tourism Destination and foster knowledge sharing</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03/04/2023</a:t>
                      </a:r>
                      <a:endParaRPr kumimoji="0" lang="en-US" sz="1600" b="0"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7240" rtl="0" eaLnBrk="1" fontAlgn="auto" latinLnBrk="0" hangingPunct="1">
                        <a:lnSpc>
                          <a:spcPct val="82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13:00-15:00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382223"/>
                  </a:ext>
                </a:extLst>
              </a:tr>
            </a:tbl>
          </a:graphicData>
        </a:graphic>
      </p:graphicFrame>
      <p:grpSp>
        <p:nvGrpSpPr>
          <p:cNvPr id="33" name="Group 32">
            <a:extLst>
              <a:ext uri="{FF2B5EF4-FFF2-40B4-BE49-F238E27FC236}">
                <a16:creationId xmlns:a16="http://schemas.microsoft.com/office/drawing/2014/main" id="{1C794738-27AE-4502-938A-638905862C0A}"/>
              </a:ext>
            </a:extLst>
          </p:cNvPr>
          <p:cNvGrpSpPr/>
          <p:nvPr/>
        </p:nvGrpSpPr>
        <p:grpSpPr>
          <a:xfrm rot="10800000">
            <a:off x="315718" y="929345"/>
            <a:ext cx="3272283" cy="142628"/>
            <a:chOff x="223392" y="1011888"/>
            <a:chExt cx="4262037" cy="185768"/>
          </a:xfrm>
        </p:grpSpPr>
        <p:sp>
          <p:nvSpPr>
            <p:cNvPr id="35" name="Isosceles Triangle 34">
              <a:extLst>
                <a:ext uri="{FF2B5EF4-FFF2-40B4-BE49-F238E27FC236}">
                  <a16:creationId xmlns:a16="http://schemas.microsoft.com/office/drawing/2014/main" id="{1EE4A8A2-D4F1-478E-A508-A829F3B9BE02}"/>
                </a:ext>
              </a:extLst>
            </p:cNvPr>
            <p:cNvSpPr>
              <a:spLocks noChangeAspect="1"/>
            </p:cNvSpPr>
            <p:nvPr/>
          </p:nvSpPr>
          <p:spPr>
            <a:xfrm rot="9002889">
              <a:off x="847590"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7491408D-A4D4-43CF-8D2C-58D82BF1D487}"/>
                </a:ext>
              </a:extLst>
            </p:cNvPr>
            <p:cNvSpPr>
              <a:spLocks noChangeAspect="1"/>
            </p:cNvSpPr>
            <p:nvPr/>
          </p:nvSpPr>
          <p:spPr>
            <a:xfrm rot="9002889">
              <a:off x="1159689"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77E9F290-3898-4669-81E1-1F1EA4DFB3B0}"/>
                </a:ext>
              </a:extLst>
            </p:cNvPr>
            <p:cNvSpPr>
              <a:spLocks noChangeAspect="1"/>
            </p:cNvSpPr>
            <p:nvPr/>
          </p:nvSpPr>
          <p:spPr>
            <a:xfrm rot="9002889">
              <a:off x="1471788"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984FAFC7-67E4-4B81-8C7E-728A6A84CA92}"/>
                </a:ext>
              </a:extLst>
            </p:cNvPr>
            <p:cNvSpPr>
              <a:spLocks noChangeAspect="1"/>
            </p:cNvSpPr>
            <p:nvPr/>
          </p:nvSpPr>
          <p:spPr>
            <a:xfrm rot="9002889">
              <a:off x="1783887"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0D15D796-0E6E-4927-A861-FC35F6745724}"/>
                </a:ext>
              </a:extLst>
            </p:cNvPr>
            <p:cNvSpPr>
              <a:spLocks noChangeAspect="1"/>
            </p:cNvSpPr>
            <p:nvPr/>
          </p:nvSpPr>
          <p:spPr>
            <a:xfrm rot="9002889">
              <a:off x="2095986"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a:extLst>
                <a:ext uri="{FF2B5EF4-FFF2-40B4-BE49-F238E27FC236}">
                  <a16:creationId xmlns:a16="http://schemas.microsoft.com/office/drawing/2014/main" id="{2A26241A-0B05-4D98-B7E3-142C9A1BDE4A}"/>
                </a:ext>
              </a:extLst>
            </p:cNvPr>
            <p:cNvSpPr>
              <a:spLocks noChangeAspect="1"/>
            </p:cNvSpPr>
            <p:nvPr/>
          </p:nvSpPr>
          <p:spPr>
            <a:xfrm rot="9002889">
              <a:off x="2408085"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Isosceles Triangle 40">
              <a:extLst>
                <a:ext uri="{FF2B5EF4-FFF2-40B4-BE49-F238E27FC236}">
                  <a16:creationId xmlns:a16="http://schemas.microsoft.com/office/drawing/2014/main" id="{4B9EC2B0-F788-4CA9-B5D7-13E0CFFDA7CB}"/>
                </a:ext>
              </a:extLst>
            </p:cNvPr>
            <p:cNvSpPr>
              <a:spLocks noChangeAspect="1"/>
            </p:cNvSpPr>
            <p:nvPr/>
          </p:nvSpPr>
          <p:spPr>
            <a:xfrm rot="9002889">
              <a:off x="2720184"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Isosceles Triangle 41">
              <a:extLst>
                <a:ext uri="{FF2B5EF4-FFF2-40B4-BE49-F238E27FC236}">
                  <a16:creationId xmlns:a16="http://schemas.microsoft.com/office/drawing/2014/main" id="{58BFB7E2-1A13-4555-A175-FA5A71ED0642}"/>
                </a:ext>
              </a:extLst>
            </p:cNvPr>
            <p:cNvSpPr>
              <a:spLocks noChangeAspect="1"/>
            </p:cNvSpPr>
            <p:nvPr/>
          </p:nvSpPr>
          <p:spPr>
            <a:xfrm rot="9002889">
              <a:off x="3032283"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42">
              <a:extLst>
                <a:ext uri="{FF2B5EF4-FFF2-40B4-BE49-F238E27FC236}">
                  <a16:creationId xmlns:a16="http://schemas.microsoft.com/office/drawing/2014/main" id="{E20E02C2-A9E6-40C8-85C9-8A88B7C3A1EB}"/>
                </a:ext>
              </a:extLst>
            </p:cNvPr>
            <p:cNvSpPr>
              <a:spLocks noChangeAspect="1"/>
            </p:cNvSpPr>
            <p:nvPr/>
          </p:nvSpPr>
          <p:spPr>
            <a:xfrm rot="9002889">
              <a:off x="3344382"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A2550AF2-D85A-465F-9D39-8B6BD5731CA9}"/>
                </a:ext>
              </a:extLst>
            </p:cNvPr>
            <p:cNvSpPr>
              <a:spLocks noChangeAspect="1"/>
            </p:cNvSpPr>
            <p:nvPr/>
          </p:nvSpPr>
          <p:spPr>
            <a:xfrm rot="9002889">
              <a:off x="3656481"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B7152EE9-58EA-409C-A6D0-A5DD9393B377}"/>
                </a:ext>
              </a:extLst>
            </p:cNvPr>
            <p:cNvSpPr>
              <a:spLocks noChangeAspect="1"/>
            </p:cNvSpPr>
            <p:nvPr/>
          </p:nvSpPr>
          <p:spPr>
            <a:xfrm rot="9002889">
              <a:off x="3968580"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Isosceles Triangle 45">
              <a:extLst>
                <a:ext uri="{FF2B5EF4-FFF2-40B4-BE49-F238E27FC236}">
                  <a16:creationId xmlns:a16="http://schemas.microsoft.com/office/drawing/2014/main" id="{AAB22ABA-13EB-415C-AD48-2C9F5E3C661B}"/>
                </a:ext>
              </a:extLst>
            </p:cNvPr>
            <p:cNvSpPr>
              <a:spLocks noChangeAspect="1"/>
            </p:cNvSpPr>
            <p:nvPr/>
          </p:nvSpPr>
          <p:spPr>
            <a:xfrm rot="9002889">
              <a:off x="4280679"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Isosceles Triangle 46">
              <a:extLst>
                <a:ext uri="{FF2B5EF4-FFF2-40B4-BE49-F238E27FC236}">
                  <a16:creationId xmlns:a16="http://schemas.microsoft.com/office/drawing/2014/main" id="{0893D023-AE59-4990-BA7A-7DFA2AC25993}"/>
                </a:ext>
              </a:extLst>
            </p:cNvPr>
            <p:cNvSpPr>
              <a:spLocks noChangeAspect="1"/>
            </p:cNvSpPr>
            <p:nvPr/>
          </p:nvSpPr>
          <p:spPr>
            <a:xfrm rot="9002889">
              <a:off x="223393" y="1013813"/>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Isosceles Triangle 47">
              <a:extLst>
                <a:ext uri="{FF2B5EF4-FFF2-40B4-BE49-F238E27FC236}">
                  <a16:creationId xmlns:a16="http://schemas.microsoft.com/office/drawing/2014/main" id="{E62E3906-FE8B-4B88-801A-8A968B481C45}"/>
                </a:ext>
              </a:extLst>
            </p:cNvPr>
            <p:cNvSpPr>
              <a:spLocks noChangeAspect="1"/>
            </p:cNvSpPr>
            <p:nvPr/>
          </p:nvSpPr>
          <p:spPr>
            <a:xfrm rot="9002889">
              <a:off x="535492" y="1013813"/>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Isosceles Triangle 48">
              <a:extLst>
                <a:ext uri="{FF2B5EF4-FFF2-40B4-BE49-F238E27FC236}">
                  <a16:creationId xmlns:a16="http://schemas.microsoft.com/office/drawing/2014/main" id="{B8A981A7-B7DB-4837-B50E-5E9AEB1DFE54}"/>
                </a:ext>
              </a:extLst>
            </p:cNvPr>
            <p:cNvSpPr>
              <a:spLocks noChangeAspect="1"/>
            </p:cNvSpPr>
            <p:nvPr/>
          </p:nvSpPr>
          <p:spPr>
            <a:xfrm rot="9002889">
              <a:off x="223393"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Isosceles Triangle 49">
              <a:extLst>
                <a:ext uri="{FF2B5EF4-FFF2-40B4-BE49-F238E27FC236}">
                  <a16:creationId xmlns:a16="http://schemas.microsoft.com/office/drawing/2014/main" id="{5E8B0300-B26B-4C87-AD9A-0FB6B9ABBF60}"/>
                </a:ext>
              </a:extLst>
            </p:cNvPr>
            <p:cNvSpPr>
              <a:spLocks noChangeAspect="1"/>
            </p:cNvSpPr>
            <p:nvPr/>
          </p:nvSpPr>
          <p:spPr>
            <a:xfrm rot="9002889">
              <a:off x="535492"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Isosceles Triangle 50">
              <a:extLst>
                <a:ext uri="{FF2B5EF4-FFF2-40B4-BE49-F238E27FC236}">
                  <a16:creationId xmlns:a16="http://schemas.microsoft.com/office/drawing/2014/main" id="{708AD7A9-587E-4A86-A700-2B525C175E0B}"/>
                </a:ext>
              </a:extLst>
            </p:cNvPr>
            <p:cNvSpPr>
              <a:spLocks noChangeAspect="1"/>
            </p:cNvSpPr>
            <p:nvPr/>
          </p:nvSpPr>
          <p:spPr>
            <a:xfrm rot="9002889">
              <a:off x="847589"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A173AD0D-D0D3-431E-B497-2C38639A909C}"/>
                </a:ext>
              </a:extLst>
            </p:cNvPr>
            <p:cNvSpPr>
              <a:spLocks noChangeAspect="1"/>
            </p:cNvSpPr>
            <p:nvPr/>
          </p:nvSpPr>
          <p:spPr>
            <a:xfrm rot="9002889">
              <a:off x="1159688"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AE9F53CE-8320-4076-BFF9-42DC9A8D387B}"/>
                </a:ext>
              </a:extLst>
            </p:cNvPr>
            <p:cNvSpPr>
              <a:spLocks noChangeAspect="1"/>
            </p:cNvSpPr>
            <p:nvPr/>
          </p:nvSpPr>
          <p:spPr>
            <a:xfrm rot="9002889">
              <a:off x="1471787"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6252F0D1-75AE-42A5-A060-4AD8D94B92E2}"/>
                </a:ext>
              </a:extLst>
            </p:cNvPr>
            <p:cNvSpPr>
              <a:spLocks noChangeAspect="1"/>
            </p:cNvSpPr>
            <p:nvPr/>
          </p:nvSpPr>
          <p:spPr>
            <a:xfrm rot="9002889">
              <a:off x="1783886"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FA95769-A603-4DCA-9D8C-8EAA3B82F0DB}"/>
                </a:ext>
              </a:extLst>
            </p:cNvPr>
            <p:cNvSpPr>
              <a:spLocks noChangeAspect="1"/>
            </p:cNvSpPr>
            <p:nvPr/>
          </p:nvSpPr>
          <p:spPr>
            <a:xfrm rot="9002889">
              <a:off x="2095985"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02BB6C2D-31D7-44D4-BB32-71AF685375BC}"/>
                </a:ext>
              </a:extLst>
            </p:cNvPr>
            <p:cNvSpPr>
              <a:spLocks noChangeAspect="1"/>
            </p:cNvSpPr>
            <p:nvPr/>
          </p:nvSpPr>
          <p:spPr>
            <a:xfrm rot="9002889">
              <a:off x="2408084"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14729EF4-5EAB-44DF-82C4-21DEE2F3B949}"/>
                </a:ext>
              </a:extLst>
            </p:cNvPr>
            <p:cNvSpPr>
              <a:spLocks noChangeAspect="1"/>
            </p:cNvSpPr>
            <p:nvPr/>
          </p:nvSpPr>
          <p:spPr>
            <a:xfrm rot="9002889">
              <a:off x="2720183"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9C9503F7-CE77-432D-8612-99AAD912A288}"/>
                </a:ext>
              </a:extLst>
            </p:cNvPr>
            <p:cNvSpPr>
              <a:spLocks noChangeAspect="1"/>
            </p:cNvSpPr>
            <p:nvPr/>
          </p:nvSpPr>
          <p:spPr>
            <a:xfrm rot="9002889">
              <a:off x="3032282"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8B27A7EC-78F8-4C4A-B524-3CE5E7D696C7}"/>
                </a:ext>
              </a:extLst>
            </p:cNvPr>
            <p:cNvSpPr>
              <a:spLocks noChangeAspect="1"/>
            </p:cNvSpPr>
            <p:nvPr/>
          </p:nvSpPr>
          <p:spPr>
            <a:xfrm rot="9002889">
              <a:off x="3344381"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54712707-8353-49D9-99DA-916B0EB5F5EF}"/>
                </a:ext>
              </a:extLst>
            </p:cNvPr>
            <p:cNvSpPr>
              <a:spLocks noChangeAspect="1"/>
            </p:cNvSpPr>
            <p:nvPr/>
          </p:nvSpPr>
          <p:spPr>
            <a:xfrm rot="9002889">
              <a:off x="3656480"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D76E9DAD-E251-4ABE-8B26-04771F274644}"/>
                </a:ext>
              </a:extLst>
            </p:cNvPr>
            <p:cNvSpPr>
              <a:spLocks noChangeAspect="1"/>
            </p:cNvSpPr>
            <p:nvPr/>
          </p:nvSpPr>
          <p:spPr>
            <a:xfrm rot="9002889">
              <a:off x="223392"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C954E61B-3C88-4CB1-BD18-892BAC464BE2}"/>
                </a:ext>
              </a:extLst>
            </p:cNvPr>
            <p:cNvSpPr>
              <a:spLocks noChangeAspect="1"/>
            </p:cNvSpPr>
            <p:nvPr/>
          </p:nvSpPr>
          <p:spPr>
            <a:xfrm rot="9002889">
              <a:off x="535491"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95919FC1-6D33-46FB-9DF9-501063D43F16}"/>
              </a:ext>
            </a:extLst>
          </p:cNvPr>
          <p:cNvGrpSpPr/>
          <p:nvPr/>
        </p:nvGrpSpPr>
        <p:grpSpPr>
          <a:xfrm flipH="1">
            <a:off x="8673970" y="6159607"/>
            <a:ext cx="3272283" cy="142628"/>
            <a:chOff x="223392" y="1011888"/>
            <a:chExt cx="4262037" cy="185768"/>
          </a:xfrm>
        </p:grpSpPr>
        <p:sp>
          <p:nvSpPr>
            <p:cNvPr id="65" name="Isosceles Triangle 64">
              <a:extLst>
                <a:ext uri="{FF2B5EF4-FFF2-40B4-BE49-F238E27FC236}">
                  <a16:creationId xmlns:a16="http://schemas.microsoft.com/office/drawing/2014/main" id="{38C662BB-7370-44D6-AD71-8B8F0DB83F2E}"/>
                </a:ext>
              </a:extLst>
            </p:cNvPr>
            <p:cNvSpPr>
              <a:spLocks noChangeAspect="1"/>
            </p:cNvSpPr>
            <p:nvPr/>
          </p:nvSpPr>
          <p:spPr>
            <a:xfrm rot="9002889">
              <a:off x="847590"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A2B58B8D-47DB-47D4-AA2C-E8ED2C404D8C}"/>
                </a:ext>
              </a:extLst>
            </p:cNvPr>
            <p:cNvSpPr>
              <a:spLocks noChangeAspect="1"/>
            </p:cNvSpPr>
            <p:nvPr/>
          </p:nvSpPr>
          <p:spPr>
            <a:xfrm rot="9002889">
              <a:off x="1159689"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ECFB0049-A608-4384-85C8-00F5E2020459}"/>
                </a:ext>
              </a:extLst>
            </p:cNvPr>
            <p:cNvSpPr>
              <a:spLocks noChangeAspect="1"/>
            </p:cNvSpPr>
            <p:nvPr/>
          </p:nvSpPr>
          <p:spPr>
            <a:xfrm rot="9002889">
              <a:off x="1471788"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CA4A9FA2-0661-4931-A8F2-299131F341C1}"/>
                </a:ext>
              </a:extLst>
            </p:cNvPr>
            <p:cNvSpPr>
              <a:spLocks noChangeAspect="1"/>
            </p:cNvSpPr>
            <p:nvPr/>
          </p:nvSpPr>
          <p:spPr>
            <a:xfrm rot="9002889">
              <a:off x="1783887"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A2B80D38-5659-4503-9E6C-B41CE317E99E}"/>
                </a:ext>
              </a:extLst>
            </p:cNvPr>
            <p:cNvSpPr>
              <a:spLocks noChangeAspect="1"/>
            </p:cNvSpPr>
            <p:nvPr/>
          </p:nvSpPr>
          <p:spPr>
            <a:xfrm rot="9002889">
              <a:off x="2095986"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95686448-80AB-4932-90D6-D61696BEE901}"/>
                </a:ext>
              </a:extLst>
            </p:cNvPr>
            <p:cNvSpPr>
              <a:spLocks noChangeAspect="1"/>
            </p:cNvSpPr>
            <p:nvPr/>
          </p:nvSpPr>
          <p:spPr>
            <a:xfrm rot="9002889">
              <a:off x="2408085"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5767D839-7CC9-48F8-A069-F4B506CF02E1}"/>
                </a:ext>
              </a:extLst>
            </p:cNvPr>
            <p:cNvSpPr>
              <a:spLocks noChangeAspect="1"/>
            </p:cNvSpPr>
            <p:nvPr/>
          </p:nvSpPr>
          <p:spPr>
            <a:xfrm rot="9002889">
              <a:off x="2720184"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4B449911-0F68-4EAC-AE70-00457D16544F}"/>
                </a:ext>
              </a:extLst>
            </p:cNvPr>
            <p:cNvSpPr>
              <a:spLocks noChangeAspect="1"/>
            </p:cNvSpPr>
            <p:nvPr/>
          </p:nvSpPr>
          <p:spPr>
            <a:xfrm rot="9002889">
              <a:off x="3032283"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Isosceles Triangle 72">
              <a:extLst>
                <a:ext uri="{FF2B5EF4-FFF2-40B4-BE49-F238E27FC236}">
                  <a16:creationId xmlns:a16="http://schemas.microsoft.com/office/drawing/2014/main" id="{79753AB1-479E-4B4E-BFCF-7A9D3EC57780}"/>
                </a:ext>
              </a:extLst>
            </p:cNvPr>
            <p:cNvSpPr>
              <a:spLocks noChangeAspect="1"/>
            </p:cNvSpPr>
            <p:nvPr/>
          </p:nvSpPr>
          <p:spPr>
            <a:xfrm rot="9002889">
              <a:off x="3344382"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Isosceles Triangle 73">
              <a:extLst>
                <a:ext uri="{FF2B5EF4-FFF2-40B4-BE49-F238E27FC236}">
                  <a16:creationId xmlns:a16="http://schemas.microsoft.com/office/drawing/2014/main" id="{CF74458C-6D22-41DD-B096-D4C35428B6A4}"/>
                </a:ext>
              </a:extLst>
            </p:cNvPr>
            <p:cNvSpPr>
              <a:spLocks noChangeAspect="1"/>
            </p:cNvSpPr>
            <p:nvPr/>
          </p:nvSpPr>
          <p:spPr>
            <a:xfrm rot="9002889">
              <a:off x="3656481"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05CE7AE7-345C-4F8E-9E3F-50D181125A71}"/>
                </a:ext>
              </a:extLst>
            </p:cNvPr>
            <p:cNvSpPr>
              <a:spLocks noChangeAspect="1"/>
            </p:cNvSpPr>
            <p:nvPr/>
          </p:nvSpPr>
          <p:spPr>
            <a:xfrm rot="9002889">
              <a:off x="3968580"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Isosceles Triangle 75">
              <a:extLst>
                <a:ext uri="{FF2B5EF4-FFF2-40B4-BE49-F238E27FC236}">
                  <a16:creationId xmlns:a16="http://schemas.microsoft.com/office/drawing/2014/main" id="{FAADB3FF-8FDF-46C6-B025-F167DC071DE4}"/>
                </a:ext>
              </a:extLst>
            </p:cNvPr>
            <p:cNvSpPr>
              <a:spLocks noChangeAspect="1"/>
            </p:cNvSpPr>
            <p:nvPr/>
          </p:nvSpPr>
          <p:spPr>
            <a:xfrm rot="9002889">
              <a:off x="4280679"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Isosceles Triangle 76">
              <a:extLst>
                <a:ext uri="{FF2B5EF4-FFF2-40B4-BE49-F238E27FC236}">
                  <a16:creationId xmlns:a16="http://schemas.microsoft.com/office/drawing/2014/main" id="{49DC6872-5142-4301-9324-E572A5D112C6}"/>
                </a:ext>
              </a:extLst>
            </p:cNvPr>
            <p:cNvSpPr>
              <a:spLocks noChangeAspect="1"/>
            </p:cNvSpPr>
            <p:nvPr/>
          </p:nvSpPr>
          <p:spPr>
            <a:xfrm rot="9002889">
              <a:off x="223393" y="1013813"/>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B286881E-5E74-4031-87F2-D896EDB6ED4E}"/>
                </a:ext>
              </a:extLst>
            </p:cNvPr>
            <p:cNvSpPr>
              <a:spLocks noChangeAspect="1"/>
            </p:cNvSpPr>
            <p:nvPr/>
          </p:nvSpPr>
          <p:spPr>
            <a:xfrm rot="9002889">
              <a:off x="535492" y="1013813"/>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3082EEE5-CA9B-4921-B2C3-61176E946738}"/>
                </a:ext>
              </a:extLst>
            </p:cNvPr>
            <p:cNvSpPr>
              <a:spLocks noChangeAspect="1"/>
            </p:cNvSpPr>
            <p:nvPr/>
          </p:nvSpPr>
          <p:spPr>
            <a:xfrm rot="9002889">
              <a:off x="223393"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Isosceles Triangle 79">
              <a:extLst>
                <a:ext uri="{FF2B5EF4-FFF2-40B4-BE49-F238E27FC236}">
                  <a16:creationId xmlns:a16="http://schemas.microsoft.com/office/drawing/2014/main" id="{611D7AF0-8FA7-4BEF-A9F4-AABB5325EA2A}"/>
                </a:ext>
              </a:extLst>
            </p:cNvPr>
            <p:cNvSpPr>
              <a:spLocks noChangeAspect="1"/>
            </p:cNvSpPr>
            <p:nvPr/>
          </p:nvSpPr>
          <p:spPr>
            <a:xfrm rot="9002889">
              <a:off x="535492"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7ABC8A1A-C507-4289-B36D-9CEC7C5EE1B4}"/>
                </a:ext>
              </a:extLst>
            </p:cNvPr>
            <p:cNvSpPr>
              <a:spLocks noChangeAspect="1"/>
            </p:cNvSpPr>
            <p:nvPr/>
          </p:nvSpPr>
          <p:spPr>
            <a:xfrm rot="9002889">
              <a:off x="847589"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BD8E0BEA-5BBB-4144-A9C8-BB9D89796F0D}"/>
                </a:ext>
              </a:extLst>
            </p:cNvPr>
            <p:cNvSpPr>
              <a:spLocks noChangeAspect="1"/>
            </p:cNvSpPr>
            <p:nvPr/>
          </p:nvSpPr>
          <p:spPr>
            <a:xfrm rot="9002889">
              <a:off x="1159688"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Isosceles Triangle 82">
              <a:extLst>
                <a:ext uri="{FF2B5EF4-FFF2-40B4-BE49-F238E27FC236}">
                  <a16:creationId xmlns:a16="http://schemas.microsoft.com/office/drawing/2014/main" id="{A6CC44EF-2949-4FE1-A5BC-2C1291A32F67}"/>
                </a:ext>
              </a:extLst>
            </p:cNvPr>
            <p:cNvSpPr>
              <a:spLocks noChangeAspect="1"/>
            </p:cNvSpPr>
            <p:nvPr/>
          </p:nvSpPr>
          <p:spPr>
            <a:xfrm rot="9002889">
              <a:off x="1471787"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Isosceles Triangle 83">
              <a:extLst>
                <a:ext uri="{FF2B5EF4-FFF2-40B4-BE49-F238E27FC236}">
                  <a16:creationId xmlns:a16="http://schemas.microsoft.com/office/drawing/2014/main" id="{81134626-91EA-4439-8A86-AA583030B21F}"/>
                </a:ext>
              </a:extLst>
            </p:cNvPr>
            <p:cNvSpPr>
              <a:spLocks noChangeAspect="1"/>
            </p:cNvSpPr>
            <p:nvPr/>
          </p:nvSpPr>
          <p:spPr>
            <a:xfrm rot="9002889">
              <a:off x="1783886"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Isosceles Triangle 84">
              <a:extLst>
                <a:ext uri="{FF2B5EF4-FFF2-40B4-BE49-F238E27FC236}">
                  <a16:creationId xmlns:a16="http://schemas.microsoft.com/office/drawing/2014/main" id="{CA52610E-1948-4938-90AB-D8EDF39F96F8}"/>
                </a:ext>
              </a:extLst>
            </p:cNvPr>
            <p:cNvSpPr>
              <a:spLocks noChangeAspect="1"/>
            </p:cNvSpPr>
            <p:nvPr/>
          </p:nvSpPr>
          <p:spPr>
            <a:xfrm rot="9002889">
              <a:off x="2095985" y="1011888"/>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Isosceles Triangle 85">
              <a:extLst>
                <a:ext uri="{FF2B5EF4-FFF2-40B4-BE49-F238E27FC236}">
                  <a16:creationId xmlns:a16="http://schemas.microsoft.com/office/drawing/2014/main" id="{E747A2A1-E993-42E0-82BB-D980E8E06E41}"/>
                </a:ext>
              </a:extLst>
            </p:cNvPr>
            <p:cNvSpPr>
              <a:spLocks noChangeAspect="1"/>
            </p:cNvSpPr>
            <p:nvPr/>
          </p:nvSpPr>
          <p:spPr>
            <a:xfrm rot="9002889">
              <a:off x="2408084" y="1011888"/>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Isosceles Triangle 86">
              <a:extLst>
                <a:ext uri="{FF2B5EF4-FFF2-40B4-BE49-F238E27FC236}">
                  <a16:creationId xmlns:a16="http://schemas.microsoft.com/office/drawing/2014/main" id="{7B9EF9AA-0D42-438E-BE87-1BAE45944EE8}"/>
                </a:ext>
              </a:extLst>
            </p:cNvPr>
            <p:cNvSpPr>
              <a:spLocks noChangeAspect="1"/>
            </p:cNvSpPr>
            <p:nvPr/>
          </p:nvSpPr>
          <p:spPr>
            <a:xfrm rot="9002889">
              <a:off x="2720183"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Isosceles Triangle 87">
              <a:extLst>
                <a:ext uri="{FF2B5EF4-FFF2-40B4-BE49-F238E27FC236}">
                  <a16:creationId xmlns:a16="http://schemas.microsoft.com/office/drawing/2014/main" id="{2DF75F4B-1966-4531-9E57-D9113855127F}"/>
                </a:ext>
              </a:extLst>
            </p:cNvPr>
            <p:cNvSpPr>
              <a:spLocks noChangeAspect="1"/>
            </p:cNvSpPr>
            <p:nvPr/>
          </p:nvSpPr>
          <p:spPr>
            <a:xfrm rot="9002889">
              <a:off x="3032282"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Isosceles Triangle 88">
              <a:extLst>
                <a:ext uri="{FF2B5EF4-FFF2-40B4-BE49-F238E27FC236}">
                  <a16:creationId xmlns:a16="http://schemas.microsoft.com/office/drawing/2014/main" id="{69CB6054-DC37-4327-B79B-B53627A43733}"/>
                </a:ext>
              </a:extLst>
            </p:cNvPr>
            <p:cNvSpPr>
              <a:spLocks noChangeAspect="1"/>
            </p:cNvSpPr>
            <p:nvPr/>
          </p:nvSpPr>
          <p:spPr>
            <a:xfrm rot="9002889">
              <a:off x="3344381" y="1022870"/>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Isosceles Triangle 89">
              <a:extLst>
                <a:ext uri="{FF2B5EF4-FFF2-40B4-BE49-F238E27FC236}">
                  <a16:creationId xmlns:a16="http://schemas.microsoft.com/office/drawing/2014/main" id="{77949974-0637-475F-82E3-D79A7B9B130E}"/>
                </a:ext>
              </a:extLst>
            </p:cNvPr>
            <p:cNvSpPr>
              <a:spLocks noChangeAspect="1"/>
            </p:cNvSpPr>
            <p:nvPr/>
          </p:nvSpPr>
          <p:spPr>
            <a:xfrm rot="9002889">
              <a:off x="3656480" y="1022870"/>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Isosceles Triangle 90">
              <a:extLst>
                <a:ext uri="{FF2B5EF4-FFF2-40B4-BE49-F238E27FC236}">
                  <a16:creationId xmlns:a16="http://schemas.microsoft.com/office/drawing/2014/main" id="{2D6A1BCD-31F8-4ECC-938B-6699E81927F7}"/>
                </a:ext>
              </a:extLst>
            </p:cNvPr>
            <p:cNvSpPr>
              <a:spLocks noChangeAspect="1"/>
            </p:cNvSpPr>
            <p:nvPr/>
          </p:nvSpPr>
          <p:spPr>
            <a:xfrm rot="9002889">
              <a:off x="223392" y="101188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Isosceles Triangle 91">
              <a:extLst>
                <a:ext uri="{FF2B5EF4-FFF2-40B4-BE49-F238E27FC236}">
                  <a16:creationId xmlns:a16="http://schemas.microsoft.com/office/drawing/2014/main" id="{178600BC-43F7-4A1A-8B26-5AFEDA2BF8CD}"/>
                </a:ext>
              </a:extLst>
            </p:cNvPr>
            <p:cNvSpPr>
              <a:spLocks noChangeAspect="1"/>
            </p:cNvSpPr>
            <p:nvPr/>
          </p:nvSpPr>
          <p:spPr>
            <a:xfrm rot="9002889">
              <a:off x="535491" y="101188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Google Shape;490;p52">
            <a:extLst>
              <a:ext uri="{FF2B5EF4-FFF2-40B4-BE49-F238E27FC236}">
                <a16:creationId xmlns:a16="http://schemas.microsoft.com/office/drawing/2014/main" id="{86C5DB00-8B0C-7DC4-41ED-F426E525B2B4}"/>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500" b="1" i="0" u="none" strike="noStrike" kern="1200" cap="none" spc="0" normalizeH="0" baseline="0" noProof="0">
                <a:ln>
                  <a:noFill/>
                </a:ln>
                <a:solidFill>
                  <a:srgbClr val="2842A2"/>
                </a:solidFill>
                <a:effectLst/>
                <a:uLnTx/>
                <a:uFillTx/>
                <a:latin typeface="Arial"/>
                <a:ea typeface="Arial"/>
                <a:cs typeface="Arial"/>
                <a:sym typeface="Arial"/>
              </a:rPr>
              <a:t>Next steps</a:t>
            </a:r>
            <a:endParaRPr kumimoji="0" sz="3500" b="1" i="0" u="none" strike="noStrike" kern="1200" cap="none" spc="0" normalizeH="0" baseline="0" noProof="0">
              <a:ln>
                <a:noFill/>
              </a:ln>
              <a:solidFill>
                <a:srgbClr val="2842A2"/>
              </a:solidFill>
              <a:effectLst/>
              <a:uLnTx/>
              <a:uFillTx/>
              <a:latin typeface="Arial"/>
              <a:ea typeface="Arial"/>
              <a:cs typeface="Arial"/>
              <a:sym typeface="Arial"/>
            </a:endParaRPr>
          </a:p>
        </p:txBody>
      </p:sp>
      <p:cxnSp>
        <p:nvCxnSpPr>
          <p:cNvPr id="3" name="Straight Connector 2">
            <a:extLst>
              <a:ext uri="{FF2B5EF4-FFF2-40B4-BE49-F238E27FC236}">
                <a16:creationId xmlns:a16="http://schemas.microsoft.com/office/drawing/2014/main" id="{4AF37459-D9F3-0EC5-388D-DA1995E61933}"/>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8413F19-E8C6-C7B1-B4EB-8FE76FDCFBCA}"/>
              </a:ext>
            </a:extLst>
          </p:cNvPr>
          <p:cNvGrpSpPr/>
          <p:nvPr/>
        </p:nvGrpSpPr>
        <p:grpSpPr>
          <a:xfrm>
            <a:off x="427925" y="2061868"/>
            <a:ext cx="804634" cy="694302"/>
            <a:chOff x="241933" y="2529557"/>
            <a:chExt cx="804634" cy="694302"/>
          </a:xfrm>
        </p:grpSpPr>
        <p:grpSp>
          <p:nvGrpSpPr>
            <p:cNvPr id="95" name="Group 94">
              <a:extLst>
                <a:ext uri="{FF2B5EF4-FFF2-40B4-BE49-F238E27FC236}">
                  <a16:creationId xmlns:a16="http://schemas.microsoft.com/office/drawing/2014/main" id="{361C394B-0D3B-E9C1-B2F9-9FC4BEF45EDC}"/>
                </a:ext>
              </a:extLst>
            </p:cNvPr>
            <p:cNvGrpSpPr/>
            <p:nvPr/>
          </p:nvGrpSpPr>
          <p:grpSpPr>
            <a:xfrm>
              <a:off x="241933" y="2529557"/>
              <a:ext cx="804634" cy="694302"/>
              <a:chOff x="867110" y="6005635"/>
              <a:chExt cx="1326576" cy="1144674"/>
            </a:xfrm>
          </p:grpSpPr>
          <p:pic>
            <p:nvPicPr>
              <p:cNvPr id="96" name="Graphic 95">
                <a:extLst>
                  <a:ext uri="{FF2B5EF4-FFF2-40B4-BE49-F238E27FC236}">
                    <a16:creationId xmlns:a16="http://schemas.microsoft.com/office/drawing/2014/main" id="{8A3F7024-4377-1F12-49A0-A0D1E939A7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947" y="6005635"/>
                <a:ext cx="1148739" cy="997019"/>
              </a:xfrm>
              <a:prstGeom prst="rect">
                <a:avLst/>
              </a:prstGeom>
            </p:spPr>
          </p:pic>
          <p:pic>
            <p:nvPicPr>
              <p:cNvPr id="97" name="Graphic 96">
                <a:extLst>
                  <a:ext uri="{FF2B5EF4-FFF2-40B4-BE49-F238E27FC236}">
                    <a16:creationId xmlns:a16="http://schemas.microsoft.com/office/drawing/2014/main" id="{71B40DB6-04D9-A8AF-3C6E-5AEF0EBAA6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7110" y="6066593"/>
                <a:ext cx="1257111" cy="1083716"/>
              </a:xfrm>
              <a:prstGeom prst="rect">
                <a:avLst/>
              </a:prstGeom>
            </p:spPr>
          </p:pic>
        </p:grpSp>
        <p:pic>
          <p:nvPicPr>
            <p:cNvPr id="6" name="Graphic 23" descr="Classroom with solid fill">
              <a:extLst>
                <a:ext uri="{FF2B5EF4-FFF2-40B4-BE49-F238E27FC236}">
                  <a16:creationId xmlns:a16="http://schemas.microsoft.com/office/drawing/2014/main" id="{B281B71B-EDD7-69EF-8826-31265B0967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790" y="2647158"/>
              <a:ext cx="387046" cy="387046"/>
            </a:xfrm>
            <a:prstGeom prst="rect">
              <a:avLst/>
            </a:prstGeom>
          </p:spPr>
        </p:pic>
      </p:grpSp>
      <p:grpSp>
        <p:nvGrpSpPr>
          <p:cNvPr id="25" name="Group 24">
            <a:extLst>
              <a:ext uri="{FF2B5EF4-FFF2-40B4-BE49-F238E27FC236}">
                <a16:creationId xmlns:a16="http://schemas.microsoft.com/office/drawing/2014/main" id="{29CD8608-D427-923F-D105-A24F225E1C96}"/>
              </a:ext>
            </a:extLst>
          </p:cNvPr>
          <p:cNvGrpSpPr/>
          <p:nvPr/>
        </p:nvGrpSpPr>
        <p:grpSpPr>
          <a:xfrm>
            <a:off x="427925" y="2865634"/>
            <a:ext cx="804634" cy="694302"/>
            <a:chOff x="236256" y="4230681"/>
            <a:chExt cx="804634" cy="694302"/>
          </a:xfrm>
        </p:grpSpPr>
        <p:grpSp>
          <p:nvGrpSpPr>
            <p:cNvPr id="103" name="Group 102">
              <a:extLst>
                <a:ext uri="{FF2B5EF4-FFF2-40B4-BE49-F238E27FC236}">
                  <a16:creationId xmlns:a16="http://schemas.microsoft.com/office/drawing/2014/main" id="{8DF848CE-7053-9BC8-49C8-71BF160A00F0}"/>
                </a:ext>
              </a:extLst>
            </p:cNvPr>
            <p:cNvGrpSpPr/>
            <p:nvPr/>
          </p:nvGrpSpPr>
          <p:grpSpPr>
            <a:xfrm>
              <a:off x="236256" y="4230681"/>
              <a:ext cx="804634" cy="694302"/>
              <a:chOff x="867110" y="6005635"/>
              <a:chExt cx="1326576" cy="1144674"/>
            </a:xfrm>
          </p:grpSpPr>
          <p:pic>
            <p:nvPicPr>
              <p:cNvPr id="104" name="Graphic 103">
                <a:extLst>
                  <a:ext uri="{FF2B5EF4-FFF2-40B4-BE49-F238E27FC236}">
                    <a16:creationId xmlns:a16="http://schemas.microsoft.com/office/drawing/2014/main" id="{784EF2DE-4801-767A-E5F1-98AC912E6E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947" y="6005635"/>
                <a:ext cx="1148739" cy="997019"/>
              </a:xfrm>
              <a:prstGeom prst="rect">
                <a:avLst/>
              </a:prstGeom>
            </p:spPr>
          </p:pic>
          <p:pic>
            <p:nvPicPr>
              <p:cNvPr id="105" name="Graphic 104">
                <a:extLst>
                  <a:ext uri="{FF2B5EF4-FFF2-40B4-BE49-F238E27FC236}">
                    <a16:creationId xmlns:a16="http://schemas.microsoft.com/office/drawing/2014/main" id="{F16E7408-F2B7-FCEF-868C-C2A2859B20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7110" y="6066593"/>
                <a:ext cx="1257111" cy="1083716"/>
              </a:xfrm>
              <a:prstGeom prst="rect">
                <a:avLst/>
              </a:prstGeom>
            </p:spPr>
          </p:pic>
        </p:grpSp>
        <p:pic>
          <p:nvPicPr>
            <p:cNvPr id="7" name="Graphic 23" descr="Classroom with solid fill">
              <a:extLst>
                <a:ext uri="{FF2B5EF4-FFF2-40B4-BE49-F238E27FC236}">
                  <a16:creationId xmlns:a16="http://schemas.microsoft.com/office/drawing/2014/main" id="{52E1CAE8-388E-B1E2-7D62-A1DE50D2CA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790" y="4386295"/>
              <a:ext cx="387046" cy="387046"/>
            </a:xfrm>
            <a:prstGeom prst="rect">
              <a:avLst/>
            </a:prstGeom>
          </p:spPr>
        </p:pic>
      </p:grpSp>
      <p:grpSp>
        <p:nvGrpSpPr>
          <p:cNvPr id="26" name="Group 25">
            <a:extLst>
              <a:ext uri="{FF2B5EF4-FFF2-40B4-BE49-F238E27FC236}">
                <a16:creationId xmlns:a16="http://schemas.microsoft.com/office/drawing/2014/main" id="{4F1FE2BD-593F-8AB0-7C3C-B301F3E2CDFC}"/>
              </a:ext>
            </a:extLst>
          </p:cNvPr>
          <p:cNvGrpSpPr/>
          <p:nvPr/>
        </p:nvGrpSpPr>
        <p:grpSpPr>
          <a:xfrm>
            <a:off x="411098" y="3852047"/>
            <a:ext cx="804634" cy="694302"/>
            <a:chOff x="241933" y="3419669"/>
            <a:chExt cx="804634" cy="694302"/>
          </a:xfrm>
        </p:grpSpPr>
        <p:grpSp>
          <p:nvGrpSpPr>
            <p:cNvPr id="99" name="Group 98">
              <a:extLst>
                <a:ext uri="{FF2B5EF4-FFF2-40B4-BE49-F238E27FC236}">
                  <a16:creationId xmlns:a16="http://schemas.microsoft.com/office/drawing/2014/main" id="{B5C03D8B-3CED-2531-3AF1-34BD5948B128}"/>
                </a:ext>
              </a:extLst>
            </p:cNvPr>
            <p:cNvGrpSpPr/>
            <p:nvPr/>
          </p:nvGrpSpPr>
          <p:grpSpPr>
            <a:xfrm>
              <a:off x="241933" y="3419669"/>
              <a:ext cx="804634" cy="694302"/>
              <a:chOff x="867110" y="6005635"/>
              <a:chExt cx="1326576" cy="1144674"/>
            </a:xfrm>
          </p:grpSpPr>
          <p:pic>
            <p:nvPicPr>
              <p:cNvPr id="100" name="Graphic 99">
                <a:extLst>
                  <a:ext uri="{FF2B5EF4-FFF2-40B4-BE49-F238E27FC236}">
                    <a16:creationId xmlns:a16="http://schemas.microsoft.com/office/drawing/2014/main" id="{7DD1B65F-AC42-7849-9E9B-7CB71C87E7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947" y="6005635"/>
                <a:ext cx="1148739" cy="997019"/>
              </a:xfrm>
              <a:prstGeom prst="rect">
                <a:avLst/>
              </a:prstGeom>
            </p:spPr>
          </p:pic>
          <p:pic>
            <p:nvPicPr>
              <p:cNvPr id="101" name="Graphic 100">
                <a:extLst>
                  <a:ext uri="{FF2B5EF4-FFF2-40B4-BE49-F238E27FC236}">
                    <a16:creationId xmlns:a16="http://schemas.microsoft.com/office/drawing/2014/main" id="{315BDE8F-0EC6-26D4-AB33-753730C17A8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7110" y="6066593"/>
                <a:ext cx="1257111" cy="1083716"/>
              </a:xfrm>
              <a:prstGeom prst="rect">
                <a:avLst/>
              </a:prstGeom>
            </p:spPr>
          </p:pic>
        </p:grpSp>
        <p:pic>
          <p:nvPicPr>
            <p:cNvPr id="4" name="Graphic 2" descr="Group brainstorm with solid fill">
              <a:extLst>
                <a:ext uri="{FF2B5EF4-FFF2-40B4-BE49-F238E27FC236}">
                  <a16:creationId xmlns:a16="http://schemas.microsoft.com/office/drawing/2014/main" id="{1CDE0CF3-78D0-6542-EDE8-89B3F54225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9053" y="3482661"/>
              <a:ext cx="474707" cy="474707"/>
            </a:xfrm>
            <a:prstGeom prst="rect">
              <a:avLst/>
            </a:prstGeom>
          </p:spPr>
        </p:pic>
      </p:grpSp>
    </p:spTree>
    <p:extLst>
      <p:ext uri="{BB962C8B-B14F-4D97-AF65-F5344CB8AC3E}">
        <p14:creationId xmlns:p14="http://schemas.microsoft.com/office/powerpoint/2010/main" val="78991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oogle Shape;489;p52">
            <a:extLst>
              <a:ext uri="{FF2B5EF4-FFF2-40B4-BE49-F238E27FC236}">
                <a16:creationId xmlns:a16="http://schemas.microsoft.com/office/drawing/2014/main" id="{2B5E84A3-9992-46FE-B659-BF73A22D7462}"/>
              </a:ext>
            </a:extLst>
          </p:cNvPr>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Tx/>
              <a:buSzPts val="700"/>
              <a:buFontTx/>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Gadugi" panose="020B0502040204020203" pitchFamily="34" charset="0"/>
                <a:ea typeface="Gadugi" panose="020B0502040204020203" pitchFamily="34" charset="0"/>
                <a:cs typeface="+mn-cs"/>
              </a:rPr>
              <a:pPr marL="0" marR="0" lvl="0" indent="0" algn="r" defTabSz="914400" rtl="0" eaLnBrk="1" fontAlgn="auto" latinLnBrk="0" hangingPunct="1">
                <a:lnSpc>
                  <a:spcPct val="100000"/>
                </a:lnSpc>
                <a:spcBef>
                  <a:spcPts val="0"/>
                </a:spcBef>
                <a:spcAft>
                  <a:spcPts val="0"/>
                </a:spcAft>
                <a:buClrTx/>
                <a:buSzPts val="700"/>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Gadugi" panose="020B0502040204020203" pitchFamily="34" charset="0"/>
              <a:ea typeface="Gadugi" panose="020B0502040204020203" pitchFamily="34" charset="0"/>
              <a:cs typeface="+mn-cs"/>
            </a:endParaRPr>
          </a:p>
        </p:txBody>
      </p:sp>
      <p:sp>
        <p:nvSpPr>
          <p:cNvPr id="56" name="Rectangle 55">
            <a:extLst>
              <a:ext uri="{FF2B5EF4-FFF2-40B4-BE49-F238E27FC236}">
                <a16:creationId xmlns:a16="http://schemas.microsoft.com/office/drawing/2014/main" id="{64ED1FC3-849F-7F00-E214-52EE4EB8618C}"/>
              </a:ext>
            </a:extLst>
          </p:cNvPr>
          <p:cNvSpPr/>
          <p:nvPr/>
        </p:nvSpPr>
        <p:spPr>
          <a:xfrm>
            <a:off x="5650" y="4784324"/>
            <a:ext cx="12186349" cy="20736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490;p52">
            <a:extLst>
              <a:ext uri="{FF2B5EF4-FFF2-40B4-BE49-F238E27FC236}">
                <a16:creationId xmlns:a16="http://schemas.microsoft.com/office/drawing/2014/main" id="{6B91CE66-2001-4ED1-B259-8F3DA031AE00}"/>
              </a:ext>
            </a:extLst>
          </p:cNvPr>
          <p:cNvSpPr txBox="1"/>
          <p:nvPr/>
        </p:nvSpPr>
        <p:spPr>
          <a:xfrm>
            <a:off x="417114" y="407235"/>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500" b="1" i="1" u="none" strike="noStrike" kern="1200" cap="none" spc="0" normalizeH="0" baseline="0" noProof="0">
                <a:ln>
                  <a:noFill/>
                </a:ln>
                <a:solidFill>
                  <a:srgbClr val="2842A2"/>
                </a:solidFill>
                <a:effectLst/>
                <a:uLnTx/>
                <a:uFillTx/>
                <a:latin typeface="Arial"/>
                <a:ea typeface="Arial"/>
                <a:cs typeface="Arial"/>
                <a:sym typeface="Arial"/>
              </a:rPr>
              <a:t>The Smart Tourism Destinations project</a:t>
            </a:r>
          </a:p>
        </p:txBody>
      </p:sp>
      <p:grpSp>
        <p:nvGrpSpPr>
          <p:cNvPr id="102" name="Group 101">
            <a:extLst>
              <a:ext uri="{FF2B5EF4-FFF2-40B4-BE49-F238E27FC236}">
                <a16:creationId xmlns:a16="http://schemas.microsoft.com/office/drawing/2014/main" id="{A0C0D4D8-7029-41A8-9BA7-FA3E45E7393A}"/>
              </a:ext>
            </a:extLst>
          </p:cNvPr>
          <p:cNvGrpSpPr/>
          <p:nvPr/>
        </p:nvGrpSpPr>
        <p:grpSpPr>
          <a:xfrm>
            <a:off x="6944297" y="874800"/>
            <a:ext cx="5451809" cy="5541805"/>
            <a:chOff x="6505905" y="1513419"/>
            <a:chExt cx="4804468" cy="4666247"/>
          </a:xfrm>
        </p:grpSpPr>
        <p:grpSp>
          <p:nvGrpSpPr>
            <p:cNvPr id="4" name="Group 3">
              <a:extLst>
                <a:ext uri="{FF2B5EF4-FFF2-40B4-BE49-F238E27FC236}">
                  <a16:creationId xmlns:a16="http://schemas.microsoft.com/office/drawing/2014/main" id="{37861BFA-78DB-4D04-B7CF-9111E4C8D9F9}"/>
                </a:ext>
              </a:extLst>
            </p:cNvPr>
            <p:cNvGrpSpPr/>
            <p:nvPr/>
          </p:nvGrpSpPr>
          <p:grpSpPr>
            <a:xfrm>
              <a:off x="6505905" y="1707994"/>
              <a:ext cx="4804468" cy="4471672"/>
              <a:chOff x="6918821" y="1497175"/>
              <a:chExt cx="4804468" cy="4471672"/>
            </a:xfrm>
          </p:grpSpPr>
          <p:sp>
            <p:nvSpPr>
              <p:cNvPr id="8" name="United Kingdom" descr="© INSCALE GmbH, 05.05.2010&#10;http://www.presentationload.com/">
                <a:extLst>
                  <a:ext uri="{FF2B5EF4-FFF2-40B4-BE49-F238E27FC236}">
                    <a16:creationId xmlns:a16="http://schemas.microsoft.com/office/drawing/2014/main" id="{A297DB49-07DF-4CEA-BDA0-4A2A19C90551}"/>
                  </a:ext>
                </a:extLst>
              </p:cNvPr>
              <p:cNvSpPr>
                <a:spLocks noEditPoints="1"/>
              </p:cNvSpPr>
              <p:nvPr/>
            </p:nvSpPr>
            <p:spPr bwMode="gray">
              <a:xfrm>
                <a:off x="7270555" y="2504697"/>
                <a:ext cx="870546" cy="1272987"/>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Ukraine" descr="© INSCALE GmbH, 05.05.2010&#10;http://www.presentationload.com/">
                <a:extLst>
                  <a:ext uri="{FF2B5EF4-FFF2-40B4-BE49-F238E27FC236}">
                    <a16:creationId xmlns:a16="http://schemas.microsoft.com/office/drawing/2014/main" id="{C278EE29-AAAF-4EF9-80B5-A40E537CB6E9}"/>
                  </a:ext>
                </a:extLst>
              </p:cNvPr>
              <p:cNvSpPr>
                <a:spLocks/>
              </p:cNvSpPr>
              <p:nvPr/>
            </p:nvSpPr>
            <p:spPr bwMode="gray">
              <a:xfrm>
                <a:off x="10041012" y="3488094"/>
                <a:ext cx="1682277" cy="965295"/>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witzerland" descr="© INSCALE GmbH, 05.05.2010&#10;http://www.presentationload.com/">
                <a:extLst>
                  <a:ext uri="{FF2B5EF4-FFF2-40B4-BE49-F238E27FC236}">
                    <a16:creationId xmlns:a16="http://schemas.microsoft.com/office/drawing/2014/main" id="{C741BA33-BEA1-44F2-A01C-C038357C61DF}"/>
                  </a:ext>
                </a:extLst>
              </p:cNvPr>
              <p:cNvSpPr>
                <a:spLocks/>
              </p:cNvSpPr>
              <p:nvPr/>
            </p:nvSpPr>
            <p:spPr bwMode="gray">
              <a:xfrm>
                <a:off x="8517555" y="4025037"/>
                <a:ext cx="435276" cy="247360"/>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weden" descr="© INSCALE GmbH, 05.05.2010&#10;http://www.presentationload.com/">
                <a:extLst>
                  <a:ext uri="{FF2B5EF4-FFF2-40B4-BE49-F238E27FC236}">
                    <a16:creationId xmlns:a16="http://schemas.microsoft.com/office/drawing/2014/main" id="{902DB9A7-B882-46A5-8651-3388C10F4C35}"/>
                  </a:ext>
                </a:extLst>
              </p:cNvPr>
              <p:cNvSpPr>
                <a:spLocks noEditPoints="1"/>
              </p:cNvSpPr>
              <p:nvPr/>
            </p:nvSpPr>
            <p:spPr bwMode="gray">
              <a:xfrm>
                <a:off x="9011653" y="1599737"/>
                <a:ext cx="1041132" cy="152637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pain" descr="© INSCALE GmbH, 05.05.2010&#10;http://www.presentationload.com/">
                <a:extLst>
                  <a:ext uri="{FF2B5EF4-FFF2-40B4-BE49-F238E27FC236}">
                    <a16:creationId xmlns:a16="http://schemas.microsoft.com/office/drawing/2014/main" id="{928E6863-46D4-4DE8-9BC8-787E900EE076}"/>
                  </a:ext>
                </a:extLst>
              </p:cNvPr>
              <p:cNvSpPr>
                <a:spLocks noEditPoints="1"/>
              </p:cNvSpPr>
              <p:nvPr/>
            </p:nvSpPr>
            <p:spPr bwMode="gray">
              <a:xfrm>
                <a:off x="7017623" y="4525786"/>
                <a:ext cx="1317586" cy="953229"/>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lovenia" descr="© INSCALE GmbH, 05.05.2010&#10;http://www.presentationload.com/">
                <a:extLst>
                  <a:ext uri="{FF2B5EF4-FFF2-40B4-BE49-F238E27FC236}">
                    <a16:creationId xmlns:a16="http://schemas.microsoft.com/office/drawing/2014/main" id="{509CA9FF-D8E0-402B-940F-693A5402EE39}"/>
                  </a:ext>
                </a:extLst>
              </p:cNvPr>
              <p:cNvSpPr>
                <a:spLocks/>
              </p:cNvSpPr>
              <p:nvPr/>
            </p:nvSpPr>
            <p:spPr bwMode="gray">
              <a:xfrm>
                <a:off x="9211636" y="4133631"/>
                <a:ext cx="317633" cy="187028"/>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lovakia" descr="© INSCALE GmbH, 05.05.2010&#10;http://www.presentationload.com/">
                <a:extLst>
                  <a:ext uri="{FF2B5EF4-FFF2-40B4-BE49-F238E27FC236}">
                    <a16:creationId xmlns:a16="http://schemas.microsoft.com/office/drawing/2014/main" id="{A5C07A81-B221-4BEF-BD40-B28ABF13F5C5}"/>
                  </a:ext>
                </a:extLst>
              </p:cNvPr>
              <p:cNvSpPr>
                <a:spLocks/>
              </p:cNvSpPr>
              <p:nvPr/>
            </p:nvSpPr>
            <p:spPr bwMode="gray">
              <a:xfrm>
                <a:off x="9535151" y="3819910"/>
                <a:ext cx="535274" cy="223225"/>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erbia" descr="© INSCALE GmbH, 05.05.2010&#10;http://www.presentationload.com/">
                <a:extLst>
                  <a:ext uri="{FF2B5EF4-FFF2-40B4-BE49-F238E27FC236}">
                    <a16:creationId xmlns:a16="http://schemas.microsoft.com/office/drawing/2014/main" id="{2E3EE98E-B260-4E27-823F-F90ADA8C1884}"/>
                  </a:ext>
                </a:extLst>
              </p:cNvPr>
              <p:cNvSpPr>
                <a:spLocks/>
              </p:cNvSpPr>
              <p:nvPr/>
            </p:nvSpPr>
            <p:spPr bwMode="gray">
              <a:xfrm>
                <a:off x="9741028" y="4230160"/>
                <a:ext cx="411746" cy="463024"/>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mania" descr="© INSCALE GmbH, 05.05.2010&#10;http://www.presentationload.com/">
                <a:extLst>
                  <a:ext uri="{FF2B5EF4-FFF2-40B4-BE49-F238E27FC236}">
                    <a16:creationId xmlns:a16="http://schemas.microsoft.com/office/drawing/2014/main" id="{BC1C7DEE-6582-4214-B139-EC40D5FA5536}"/>
                  </a:ext>
                </a:extLst>
              </p:cNvPr>
              <p:cNvSpPr>
                <a:spLocks/>
              </p:cNvSpPr>
              <p:nvPr/>
            </p:nvSpPr>
            <p:spPr bwMode="gray">
              <a:xfrm>
                <a:off x="9870436" y="3976777"/>
                <a:ext cx="923489" cy="567107"/>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ortugal" descr="© INSCALE GmbH, 05.05.2010&#10;http://www.presentationload.com/">
                <a:extLst>
                  <a:ext uri="{FF2B5EF4-FFF2-40B4-BE49-F238E27FC236}">
                    <a16:creationId xmlns:a16="http://schemas.microsoft.com/office/drawing/2014/main" id="{B3594DF2-BA77-40E8-9C2B-FA2D985A0251}"/>
                  </a:ext>
                </a:extLst>
              </p:cNvPr>
              <p:cNvSpPr>
                <a:spLocks/>
              </p:cNvSpPr>
              <p:nvPr/>
            </p:nvSpPr>
            <p:spPr bwMode="gray">
              <a:xfrm>
                <a:off x="6964689" y="4730906"/>
                <a:ext cx="341163" cy="633479"/>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oland" descr="© INSCALE GmbH, 05.05.2010&#10;http://www.presentationload.com/">
                <a:extLst>
                  <a:ext uri="{FF2B5EF4-FFF2-40B4-BE49-F238E27FC236}">
                    <a16:creationId xmlns:a16="http://schemas.microsoft.com/office/drawing/2014/main" id="{586A56AE-557A-40D2-B9EA-C85720F90F33}"/>
                  </a:ext>
                </a:extLst>
              </p:cNvPr>
              <p:cNvSpPr>
                <a:spLocks/>
              </p:cNvSpPr>
              <p:nvPr/>
            </p:nvSpPr>
            <p:spPr bwMode="gray">
              <a:xfrm>
                <a:off x="9276343" y="3192471"/>
                <a:ext cx="941135" cy="693807"/>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Netherlands" descr="© INSCALE GmbH, 05.05.2010&#10;http://www.presentationload.com/">
                <a:extLst>
                  <a:ext uri="{FF2B5EF4-FFF2-40B4-BE49-F238E27FC236}">
                    <a16:creationId xmlns:a16="http://schemas.microsoft.com/office/drawing/2014/main" id="{5DB84CA2-0FC9-49F0-B69E-8E9318E3290B}"/>
                  </a:ext>
                </a:extLst>
              </p:cNvPr>
              <p:cNvSpPr>
                <a:spLocks/>
              </p:cNvSpPr>
              <p:nvPr/>
            </p:nvSpPr>
            <p:spPr bwMode="gray">
              <a:xfrm>
                <a:off x="8246981" y="3355368"/>
                <a:ext cx="405864" cy="325784"/>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Montenegro" descr="© INSCALE GmbH, 05.05.2010&#10;http://www.presentationload.com/">
                <a:extLst>
                  <a:ext uri="{FF2B5EF4-FFF2-40B4-BE49-F238E27FC236}">
                    <a16:creationId xmlns:a16="http://schemas.microsoft.com/office/drawing/2014/main" id="{AFBBCAFE-8A00-4AD5-BF06-8FF889EF98DF}"/>
                  </a:ext>
                </a:extLst>
              </p:cNvPr>
              <p:cNvSpPr>
                <a:spLocks/>
              </p:cNvSpPr>
              <p:nvPr/>
            </p:nvSpPr>
            <p:spPr bwMode="gray">
              <a:xfrm>
                <a:off x="9711616" y="4543885"/>
                <a:ext cx="170580" cy="211160"/>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Moldova" descr="© INSCALE GmbH, 05.05.2010&#10;http://www.presentationload.com/">
                <a:extLst>
                  <a:ext uri="{FF2B5EF4-FFF2-40B4-BE49-F238E27FC236}">
                    <a16:creationId xmlns:a16="http://schemas.microsoft.com/office/drawing/2014/main" id="{7444B1D9-FD1E-4A66-B6E0-95F563006CED}"/>
                  </a:ext>
                </a:extLst>
              </p:cNvPr>
              <p:cNvSpPr>
                <a:spLocks/>
              </p:cNvSpPr>
              <p:nvPr/>
            </p:nvSpPr>
            <p:spPr bwMode="gray">
              <a:xfrm>
                <a:off x="10470404" y="3952636"/>
                <a:ext cx="323518" cy="368017"/>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Macedonia" descr="© INSCALE GmbH, 05.05.2010&#10;http://www.presentationload.com/">
                <a:extLst>
                  <a:ext uri="{FF2B5EF4-FFF2-40B4-BE49-F238E27FC236}">
                    <a16:creationId xmlns:a16="http://schemas.microsoft.com/office/drawing/2014/main" id="{3E312243-B13A-48C4-B259-20E17DB93B1B}"/>
                  </a:ext>
                </a:extLst>
              </p:cNvPr>
              <p:cNvSpPr>
                <a:spLocks/>
              </p:cNvSpPr>
              <p:nvPr/>
            </p:nvSpPr>
            <p:spPr bwMode="gray">
              <a:xfrm>
                <a:off x="9923369" y="4688676"/>
                <a:ext cx="247047" cy="199094"/>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Luxembourg" descr="© INSCALE GmbH, 05.05.2010&#10;http://www.presentationload.com/">
                <a:extLst>
                  <a:ext uri="{FF2B5EF4-FFF2-40B4-BE49-F238E27FC236}">
                    <a16:creationId xmlns:a16="http://schemas.microsoft.com/office/drawing/2014/main" id="{A203CE05-2C1D-4965-A0F1-D199B14A6DE5}"/>
                  </a:ext>
                </a:extLst>
              </p:cNvPr>
              <p:cNvSpPr>
                <a:spLocks/>
              </p:cNvSpPr>
              <p:nvPr/>
            </p:nvSpPr>
            <p:spPr bwMode="gray">
              <a:xfrm>
                <a:off x="8494028" y="3753549"/>
                <a:ext cx="76467" cy="66368"/>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Lithuania" descr="© INSCALE GmbH, 05.05.2010&#10;http://www.presentationload.com/">
                <a:extLst>
                  <a:ext uri="{FF2B5EF4-FFF2-40B4-BE49-F238E27FC236}">
                    <a16:creationId xmlns:a16="http://schemas.microsoft.com/office/drawing/2014/main" id="{C077B7B8-8D60-4F03-9D6B-173140F364CB}"/>
                  </a:ext>
                </a:extLst>
              </p:cNvPr>
              <p:cNvSpPr>
                <a:spLocks/>
              </p:cNvSpPr>
              <p:nvPr/>
            </p:nvSpPr>
            <p:spPr bwMode="gray">
              <a:xfrm>
                <a:off x="9882202" y="2999413"/>
                <a:ext cx="511743" cy="301656"/>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Liechtenstein" descr="© INSCALE GmbH, 05.05.2010&#10;http://www.presentationload.com/">
                <a:extLst>
                  <a:ext uri="{FF2B5EF4-FFF2-40B4-BE49-F238E27FC236}">
                    <a16:creationId xmlns:a16="http://schemas.microsoft.com/office/drawing/2014/main" id="{DD4AB050-FADD-4B3C-973E-9BF1ACCF4FFD}"/>
                  </a:ext>
                </a:extLst>
              </p:cNvPr>
              <p:cNvSpPr>
                <a:spLocks/>
              </p:cNvSpPr>
              <p:nvPr/>
            </p:nvSpPr>
            <p:spPr bwMode="gray">
              <a:xfrm>
                <a:off x="8835188" y="4091405"/>
                <a:ext cx="23527" cy="36197"/>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Latvia" descr="© INSCALE GmbH, 05.05.2010&#10;http://www.presentationload.com/">
                <a:extLst>
                  <a:ext uri="{FF2B5EF4-FFF2-40B4-BE49-F238E27FC236}">
                    <a16:creationId xmlns:a16="http://schemas.microsoft.com/office/drawing/2014/main" id="{6275C7CB-F4D5-483E-9E2A-8F784F69E62D}"/>
                  </a:ext>
                </a:extLst>
              </p:cNvPr>
              <p:cNvSpPr>
                <a:spLocks/>
              </p:cNvSpPr>
              <p:nvPr/>
            </p:nvSpPr>
            <p:spPr bwMode="gray">
              <a:xfrm>
                <a:off x="9870436" y="2812385"/>
                <a:ext cx="641147" cy="277521"/>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Kosovo" descr="© INSCALE GmbH, 05.05.2010&#10;http://www.presentationload.com/">
                <a:extLst>
                  <a:ext uri="{FF2B5EF4-FFF2-40B4-BE49-F238E27FC236}">
                    <a16:creationId xmlns:a16="http://schemas.microsoft.com/office/drawing/2014/main" id="{67308AF5-709B-4C33-9881-D200EAEFB0C1}"/>
                  </a:ext>
                </a:extLst>
              </p:cNvPr>
              <p:cNvSpPr>
                <a:spLocks noEditPoints="1"/>
              </p:cNvSpPr>
              <p:nvPr/>
            </p:nvSpPr>
            <p:spPr bwMode="gray">
              <a:xfrm>
                <a:off x="9875606" y="4548694"/>
                <a:ext cx="193859" cy="200314"/>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taly" descr="© INSCALE GmbH, 05.05.2010&#10;http://www.presentationload.com/">
                <a:extLst>
                  <a:ext uri="{FF2B5EF4-FFF2-40B4-BE49-F238E27FC236}">
                    <a16:creationId xmlns:a16="http://schemas.microsoft.com/office/drawing/2014/main" id="{045C41B8-4E14-4C54-9629-0C3886F3F169}"/>
                  </a:ext>
                </a:extLst>
              </p:cNvPr>
              <p:cNvSpPr>
                <a:spLocks noEditPoints="1"/>
              </p:cNvSpPr>
              <p:nvPr/>
            </p:nvSpPr>
            <p:spPr bwMode="gray">
              <a:xfrm>
                <a:off x="8564613" y="4115533"/>
                <a:ext cx="1170536" cy="1279013"/>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reland" descr="© INSCALE GmbH, 05.05.2010&#10;http://www.presentationload.com/">
                <a:extLst>
                  <a:ext uri="{FF2B5EF4-FFF2-40B4-BE49-F238E27FC236}">
                    <a16:creationId xmlns:a16="http://schemas.microsoft.com/office/drawing/2014/main" id="{EF35E347-CAB1-4126-8AA8-AAA137CAEB5D}"/>
                  </a:ext>
                </a:extLst>
              </p:cNvPr>
              <p:cNvSpPr>
                <a:spLocks/>
              </p:cNvSpPr>
              <p:nvPr/>
            </p:nvSpPr>
            <p:spPr bwMode="gray">
              <a:xfrm>
                <a:off x="7029386" y="3138175"/>
                <a:ext cx="423509" cy="45851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Hungary" descr="© INSCALE GmbH, 05.05.2010&#10;http://www.presentationload.com/">
                <a:extLst>
                  <a:ext uri="{FF2B5EF4-FFF2-40B4-BE49-F238E27FC236}">
                    <a16:creationId xmlns:a16="http://schemas.microsoft.com/office/drawing/2014/main" id="{329FD696-ACCF-4EFA-84AB-CA440B2D7561}"/>
                  </a:ext>
                </a:extLst>
              </p:cNvPr>
              <p:cNvSpPr>
                <a:spLocks/>
              </p:cNvSpPr>
              <p:nvPr/>
            </p:nvSpPr>
            <p:spPr bwMode="gray">
              <a:xfrm>
                <a:off x="9482221" y="3940574"/>
                <a:ext cx="641147" cy="343889"/>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Greece" descr="© INSCALE GmbH, 05.05.2010&#10;http://www.presentationload.com/">
                <a:extLst>
                  <a:ext uri="{FF2B5EF4-FFF2-40B4-BE49-F238E27FC236}">
                    <a16:creationId xmlns:a16="http://schemas.microsoft.com/office/drawing/2014/main" id="{3915575C-3140-4671-9C48-29AA244E00A5}"/>
                  </a:ext>
                </a:extLst>
              </p:cNvPr>
              <p:cNvSpPr>
                <a:spLocks noEditPoints="1"/>
              </p:cNvSpPr>
              <p:nvPr/>
            </p:nvSpPr>
            <p:spPr bwMode="gray">
              <a:xfrm>
                <a:off x="9917487" y="4773139"/>
                <a:ext cx="799961" cy="850668"/>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Germany" descr="© INSCALE GmbH, 05.05.2010&#10;http://www.presentationload.com/">
                <a:extLst>
                  <a:ext uri="{FF2B5EF4-FFF2-40B4-BE49-F238E27FC236}">
                    <a16:creationId xmlns:a16="http://schemas.microsoft.com/office/drawing/2014/main" id="{3CD8566E-9D26-4D31-8686-1363BCF683CB}"/>
                  </a:ext>
                </a:extLst>
              </p:cNvPr>
              <p:cNvSpPr>
                <a:spLocks/>
              </p:cNvSpPr>
              <p:nvPr/>
            </p:nvSpPr>
            <p:spPr bwMode="gray">
              <a:xfrm>
                <a:off x="8517555" y="3180405"/>
                <a:ext cx="847022" cy="910996"/>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ance" descr="© INSCALE GmbH, 05.05.2010&#10;http://www.presentationload.com/">
                <a:extLst>
                  <a:ext uri="{FF2B5EF4-FFF2-40B4-BE49-F238E27FC236}">
                    <a16:creationId xmlns:a16="http://schemas.microsoft.com/office/drawing/2014/main" id="{29919851-FBDC-448E-89CA-9D6840BFE607}"/>
                  </a:ext>
                </a:extLst>
              </p:cNvPr>
              <p:cNvSpPr>
                <a:spLocks noEditPoints="1"/>
              </p:cNvSpPr>
              <p:nvPr/>
            </p:nvSpPr>
            <p:spPr bwMode="gray">
              <a:xfrm>
                <a:off x="7488190" y="3620820"/>
                <a:ext cx="1370529" cy="1212655"/>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inland" descr="© INSCALE GmbH, 05.05.2010&#10;http://www.presentationload.com/">
                <a:extLst>
                  <a:ext uri="{FF2B5EF4-FFF2-40B4-BE49-F238E27FC236}">
                    <a16:creationId xmlns:a16="http://schemas.microsoft.com/office/drawing/2014/main" id="{3149A167-22D2-4365-A6EB-357D35464736}"/>
                  </a:ext>
                </a:extLst>
              </p:cNvPr>
              <p:cNvSpPr>
                <a:spLocks/>
              </p:cNvSpPr>
              <p:nvPr/>
            </p:nvSpPr>
            <p:spPr bwMode="gray">
              <a:xfrm>
                <a:off x="9735143" y="1497175"/>
                <a:ext cx="947020" cy="1104057"/>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stonia" descr="© INSCALE GmbH, 05.05.2010&#10;http://www.presentationload.com/">
                <a:extLst>
                  <a:ext uri="{FF2B5EF4-FFF2-40B4-BE49-F238E27FC236}">
                    <a16:creationId xmlns:a16="http://schemas.microsoft.com/office/drawing/2014/main" id="{4F1230C7-BEA0-4842-99C2-AF816A505289}"/>
                  </a:ext>
                </a:extLst>
              </p:cNvPr>
              <p:cNvSpPr>
                <a:spLocks noEditPoints="1"/>
              </p:cNvSpPr>
              <p:nvPr/>
            </p:nvSpPr>
            <p:spPr bwMode="gray">
              <a:xfrm>
                <a:off x="9923369" y="2637433"/>
                <a:ext cx="523507" cy="241324"/>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Denmark" descr="© INSCALE GmbH, 05.05.2010&#10;http://www.presentationload.com/">
                <a:extLst>
                  <a:ext uri="{FF2B5EF4-FFF2-40B4-BE49-F238E27FC236}">
                    <a16:creationId xmlns:a16="http://schemas.microsoft.com/office/drawing/2014/main" id="{0C66755E-447A-45C4-A24C-C12030825D8D}"/>
                  </a:ext>
                </a:extLst>
              </p:cNvPr>
              <p:cNvSpPr>
                <a:spLocks noEditPoints="1"/>
              </p:cNvSpPr>
              <p:nvPr/>
            </p:nvSpPr>
            <p:spPr bwMode="gray">
              <a:xfrm>
                <a:off x="8723430" y="2866687"/>
                <a:ext cx="417631" cy="361981"/>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Czech Republic" descr="© INSCALE GmbH, 05.05.2010&#10;http://www.presentationload.com/">
                <a:extLst>
                  <a:ext uri="{FF2B5EF4-FFF2-40B4-BE49-F238E27FC236}">
                    <a16:creationId xmlns:a16="http://schemas.microsoft.com/office/drawing/2014/main" id="{2A6F07AF-BBD0-4B02-9360-05478C8C30E3}"/>
                  </a:ext>
                </a:extLst>
              </p:cNvPr>
              <p:cNvSpPr>
                <a:spLocks/>
              </p:cNvSpPr>
              <p:nvPr/>
            </p:nvSpPr>
            <p:spPr bwMode="gray">
              <a:xfrm>
                <a:off x="9093999" y="3644954"/>
                <a:ext cx="635262" cy="295623"/>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Croatia" descr="© INSCALE GmbH, 05.05.2010&#10;http://www.presentationload.com/">
                <a:extLst>
                  <a:ext uri="{FF2B5EF4-FFF2-40B4-BE49-F238E27FC236}">
                    <a16:creationId xmlns:a16="http://schemas.microsoft.com/office/drawing/2014/main" id="{445CC8E3-F7C1-497C-92ED-AA8334A2A93E}"/>
                  </a:ext>
                </a:extLst>
              </p:cNvPr>
              <p:cNvSpPr>
                <a:spLocks/>
              </p:cNvSpPr>
              <p:nvPr/>
            </p:nvSpPr>
            <p:spPr bwMode="gray">
              <a:xfrm>
                <a:off x="9246937" y="4193963"/>
                <a:ext cx="552916" cy="422312"/>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ulgaria" descr="© INSCALE GmbH, 05.05.2010&#10;http://www.presentationload.com/">
                <a:extLst>
                  <a:ext uri="{FF2B5EF4-FFF2-40B4-BE49-F238E27FC236}">
                    <a16:creationId xmlns:a16="http://schemas.microsoft.com/office/drawing/2014/main" id="{4494D61C-2376-4EBD-AAA1-58AF66D050D7}"/>
                  </a:ext>
                </a:extLst>
              </p:cNvPr>
              <p:cNvSpPr>
                <a:spLocks/>
              </p:cNvSpPr>
              <p:nvPr/>
            </p:nvSpPr>
            <p:spPr bwMode="gray">
              <a:xfrm>
                <a:off x="10099834" y="4477520"/>
                <a:ext cx="594093" cy="34991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Bosnia and Herzegovina" descr="© INSCALE GmbH, 05.05.2010&#10;http://www.presentationload.com/">
                <a:extLst>
                  <a:ext uri="{FF2B5EF4-FFF2-40B4-BE49-F238E27FC236}">
                    <a16:creationId xmlns:a16="http://schemas.microsoft.com/office/drawing/2014/main" id="{A6151DD1-99F6-429D-A4E6-C683E8F98C17}"/>
                  </a:ext>
                </a:extLst>
              </p:cNvPr>
              <p:cNvSpPr>
                <a:spLocks/>
              </p:cNvSpPr>
              <p:nvPr/>
            </p:nvSpPr>
            <p:spPr bwMode="gray">
              <a:xfrm>
                <a:off x="9429281" y="4338758"/>
                <a:ext cx="399979" cy="361981"/>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elgium" descr="© INSCALE GmbH, 05.05.2010&#10;http://www.presentationload.com/">
                <a:extLst>
                  <a:ext uri="{FF2B5EF4-FFF2-40B4-BE49-F238E27FC236}">
                    <a16:creationId xmlns:a16="http://schemas.microsoft.com/office/drawing/2014/main" id="{8F3FEACA-A334-4D46-B321-F5AD40AD15EC}"/>
                  </a:ext>
                </a:extLst>
              </p:cNvPr>
              <p:cNvSpPr>
                <a:spLocks/>
              </p:cNvSpPr>
              <p:nvPr/>
            </p:nvSpPr>
            <p:spPr bwMode="gray">
              <a:xfrm>
                <a:off x="8229335" y="3596691"/>
                <a:ext cx="335282" cy="235291"/>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Belarus" descr="© INSCALE GmbH, 05.05.2010&#10;http://www.presentationload.com/">
                <a:extLst>
                  <a:ext uri="{FF2B5EF4-FFF2-40B4-BE49-F238E27FC236}">
                    <a16:creationId xmlns:a16="http://schemas.microsoft.com/office/drawing/2014/main" id="{279C0128-36F2-4723-B734-09B707881C62}"/>
                  </a:ext>
                </a:extLst>
              </p:cNvPr>
              <p:cNvSpPr>
                <a:spLocks/>
              </p:cNvSpPr>
              <p:nvPr/>
            </p:nvSpPr>
            <p:spPr bwMode="gray">
              <a:xfrm>
                <a:off x="10105722" y="3035610"/>
                <a:ext cx="858785" cy="573143"/>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Austria" descr="© INSCALE GmbH, 05.05.2010&#10;http://www.presentationload.com/">
                <a:extLst>
                  <a:ext uri="{FF2B5EF4-FFF2-40B4-BE49-F238E27FC236}">
                    <a16:creationId xmlns:a16="http://schemas.microsoft.com/office/drawing/2014/main" id="{9601B7BA-1BFE-4244-BDEA-6DE4A14535A4}"/>
                  </a:ext>
                </a:extLst>
              </p:cNvPr>
              <p:cNvSpPr>
                <a:spLocks/>
              </p:cNvSpPr>
              <p:nvPr/>
            </p:nvSpPr>
            <p:spPr bwMode="gray">
              <a:xfrm>
                <a:off x="8858722" y="3886278"/>
                <a:ext cx="688202" cy="313718"/>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FFC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Andorra" descr="© INSCALE GmbH, 05.05.2010&#10;http://www.presentationload.com/">
                <a:extLst>
                  <a:ext uri="{FF2B5EF4-FFF2-40B4-BE49-F238E27FC236}">
                    <a16:creationId xmlns:a16="http://schemas.microsoft.com/office/drawing/2014/main" id="{8971CDAE-72E5-4D43-A709-C6A31FA12E09}"/>
                  </a:ext>
                </a:extLst>
              </p:cNvPr>
              <p:cNvSpPr>
                <a:spLocks/>
              </p:cNvSpPr>
              <p:nvPr/>
            </p:nvSpPr>
            <p:spPr bwMode="gray">
              <a:xfrm>
                <a:off x="8058761" y="4664548"/>
                <a:ext cx="47058" cy="24131"/>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lbania" descr="© INSCALE GmbH, 05.05.2010&#10;http://www.presentationload.com/">
                <a:extLst>
                  <a:ext uri="{FF2B5EF4-FFF2-40B4-BE49-F238E27FC236}">
                    <a16:creationId xmlns:a16="http://schemas.microsoft.com/office/drawing/2014/main" id="{6191FBFB-9041-45F4-8039-F597A1740088}"/>
                  </a:ext>
                </a:extLst>
              </p:cNvPr>
              <p:cNvSpPr>
                <a:spLocks/>
              </p:cNvSpPr>
              <p:nvPr/>
            </p:nvSpPr>
            <p:spPr bwMode="gray">
              <a:xfrm>
                <a:off x="9770450" y="4664538"/>
                <a:ext cx="217638" cy="380086"/>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rgbClr val="E7E6E6"/>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20">
                <a:extLst>
                  <a:ext uri="{FF2B5EF4-FFF2-40B4-BE49-F238E27FC236}">
                    <a16:creationId xmlns:a16="http://schemas.microsoft.com/office/drawing/2014/main" id="{BF35A809-EAF6-4986-843F-B80833D06E5E}"/>
                  </a:ext>
                </a:extLst>
              </p:cNvPr>
              <p:cNvSpPr>
                <a:spLocks/>
              </p:cNvSpPr>
              <p:nvPr/>
            </p:nvSpPr>
            <p:spPr bwMode="auto">
              <a:xfrm>
                <a:off x="11174706" y="5553958"/>
                <a:ext cx="231083" cy="181144"/>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rgbClr val="FFC000"/>
              </a:solidFill>
              <a:ln w="3175" cap="rnd" cmpd="sng">
                <a:solidFill>
                  <a:schemeClr val="bg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2E94C035-7B29-4774-BA10-99A1CAE010A7}"/>
                  </a:ext>
                </a:extLst>
              </p:cNvPr>
              <p:cNvSpPr/>
              <p:nvPr/>
            </p:nvSpPr>
            <p:spPr bwMode="ltGray">
              <a:xfrm>
                <a:off x="9314056" y="5551567"/>
                <a:ext cx="180000" cy="18000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err="1">
                  <a:ln>
                    <a:noFill/>
                  </a:ln>
                  <a:solidFill>
                    <a:prstClr val="white"/>
                  </a:solidFill>
                  <a:effectLst/>
                  <a:uLnTx/>
                  <a:uFillTx/>
                  <a:latin typeface="Calibri Light" panose="020F0302020204030204"/>
                  <a:ea typeface="+mn-ea"/>
                  <a:cs typeface="+mn-cs"/>
                </a:endParaRPr>
              </a:p>
            </p:txBody>
          </p:sp>
          <p:sp>
            <p:nvSpPr>
              <p:cNvPr id="49" name="Freeform 317">
                <a:extLst>
                  <a:ext uri="{FF2B5EF4-FFF2-40B4-BE49-F238E27FC236}">
                    <a16:creationId xmlns:a16="http://schemas.microsoft.com/office/drawing/2014/main" id="{A6B3F417-3A76-425C-8BAC-55190942FBAB}"/>
                  </a:ext>
                </a:extLst>
              </p:cNvPr>
              <p:cNvSpPr>
                <a:spLocks/>
              </p:cNvSpPr>
              <p:nvPr/>
            </p:nvSpPr>
            <p:spPr bwMode="auto">
              <a:xfrm>
                <a:off x="9364577" y="5628318"/>
                <a:ext cx="66089" cy="46262"/>
              </a:xfrm>
              <a:custGeom>
                <a:avLst/>
                <a:gdLst>
                  <a:gd name="T0" fmla="*/ 28 w 40"/>
                  <a:gd name="T1" fmla="*/ 2 h 28"/>
                  <a:gd name="T2" fmla="*/ 28 w 40"/>
                  <a:gd name="T3" fmla="*/ 2 h 28"/>
                  <a:gd name="T4" fmla="*/ 26 w 40"/>
                  <a:gd name="T5" fmla="*/ 0 h 28"/>
                  <a:gd name="T6" fmla="*/ 22 w 40"/>
                  <a:gd name="T7" fmla="*/ 0 h 28"/>
                  <a:gd name="T8" fmla="*/ 12 w 40"/>
                  <a:gd name="T9" fmla="*/ 4 h 28"/>
                  <a:gd name="T10" fmla="*/ 4 w 40"/>
                  <a:gd name="T11" fmla="*/ 12 h 28"/>
                  <a:gd name="T12" fmla="*/ 0 w 40"/>
                  <a:gd name="T13" fmla="*/ 14 h 28"/>
                  <a:gd name="T14" fmla="*/ 2 w 40"/>
                  <a:gd name="T15" fmla="*/ 18 h 28"/>
                  <a:gd name="T16" fmla="*/ 2 w 40"/>
                  <a:gd name="T17" fmla="*/ 18 h 28"/>
                  <a:gd name="T18" fmla="*/ 2 w 40"/>
                  <a:gd name="T19" fmla="*/ 20 h 28"/>
                  <a:gd name="T20" fmla="*/ 8 w 40"/>
                  <a:gd name="T21" fmla="*/ 18 h 28"/>
                  <a:gd name="T22" fmla="*/ 8 w 40"/>
                  <a:gd name="T23" fmla="*/ 18 h 28"/>
                  <a:gd name="T24" fmla="*/ 12 w 40"/>
                  <a:gd name="T25" fmla="*/ 18 h 28"/>
                  <a:gd name="T26" fmla="*/ 14 w 40"/>
                  <a:gd name="T27" fmla="*/ 20 h 28"/>
                  <a:gd name="T28" fmla="*/ 16 w 40"/>
                  <a:gd name="T29" fmla="*/ 24 h 28"/>
                  <a:gd name="T30" fmla="*/ 20 w 40"/>
                  <a:gd name="T31" fmla="*/ 28 h 28"/>
                  <a:gd name="T32" fmla="*/ 20 w 40"/>
                  <a:gd name="T33" fmla="*/ 28 h 28"/>
                  <a:gd name="T34" fmla="*/ 24 w 40"/>
                  <a:gd name="T35" fmla="*/ 28 h 28"/>
                  <a:gd name="T36" fmla="*/ 26 w 40"/>
                  <a:gd name="T37" fmla="*/ 28 h 28"/>
                  <a:gd name="T38" fmla="*/ 30 w 40"/>
                  <a:gd name="T39" fmla="*/ 24 h 28"/>
                  <a:gd name="T40" fmla="*/ 40 w 40"/>
                  <a:gd name="T41" fmla="*/ 10 h 28"/>
                  <a:gd name="T42" fmla="*/ 40 w 40"/>
                  <a:gd name="T43" fmla="*/ 10 h 28"/>
                  <a:gd name="T44" fmla="*/ 40 w 40"/>
                  <a:gd name="T45" fmla="*/ 6 h 28"/>
                  <a:gd name="T46" fmla="*/ 40 w 40"/>
                  <a:gd name="T47" fmla="*/ 6 h 28"/>
                  <a:gd name="T48" fmla="*/ 36 w 40"/>
                  <a:gd name="T49" fmla="*/ 6 h 28"/>
                  <a:gd name="T50" fmla="*/ 30 w 40"/>
                  <a:gd name="T51" fmla="*/ 6 h 28"/>
                  <a:gd name="T52" fmla="*/ 28 w 40"/>
                  <a:gd name="T53" fmla="*/ 6 h 28"/>
                  <a:gd name="T54" fmla="*/ 28 w 40"/>
                  <a:gd name="T55" fmla="*/ 2 h 28"/>
                  <a:gd name="T56" fmla="*/ 28 w 40"/>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8">
                    <a:moveTo>
                      <a:pt x="28" y="2"/>
                    </a:moveTo>
                    <a:lnTo>
                      <a:pt x="28" y="2"/>
                    </a:lnTo>
                    <a:lnTo>
                      <a:pt x="26" y="0"/>
                    </a:lnTo>
                    <a:lnTo>
                      <a:pt x="22" y="0"/>
                    </a:lnTo>
                    <a:lnTo>
                      <a:pt x="12" y="4"/>
                    </a:lnTo>
                    <a:lnTo>
                      <a:pt x="4" y="12"/>
                    </a:lnTo>
                    <a:lnTo>
                      <a:pt x="0" y="14"/>
                    </a:lnTo>
                    <a:lnTo>
                      <a:pt x="2" y="18"/>
                    </a:lnTo>
                    <a:lnTo>
                      <a:pt x="2" y="18"/>
                    </a:lnTo>
                    <a:lnTo>
                      <a:pt x="2" y="20"/>
                    </a:lnTo>
                    <a:lnTo>
                      <a:pt x="8" y="18"/>
                    </a:lnTo>
                    <a:lnTo>
                      <a:pt x="8" y="18"/>
                    </a:lnTo>
                    <a:lnTo>
                      <a:pt x="12" y="18"/>
                    </a:lnTo>
                    <a:lnTo>
                      <a:pt x="14" y="20"/>
                    </a:lnTo>
                    <a:lnTo>
                      <a:pt x="16" y="24"/>
                    </a:lnTo>
                    <a:lnTo>
                      <a:pt x="20" y="28"/>
                    </a:lnTo>
                    <a:lnTo>
                      <a:pt x="20" y="28"/>
                    </a:lnTo>
                    <a:lnTo>
                      <a:pt x="24" y="28"/>
                    </a:lnTo>
                    <a:lnTo>
                      <a:pt x="26" y="28"/>
                    </a:lnTo>
                    <a:lnTo>
                      <a:pt x="30" y="24"/>
                    </a:lnTo>
                    <a:lnTo>
                      <a:pt x="40" y="10"/>
                    </a:lnTo>
                    <a:lnTo>
                      <a:pt x="40" y="10"/>
                    </a:lnTo>
                    <a:lnTo>
                      <a:pt x="40" y="6"/>
                    </a:lnTo>
                    <a:lnTo>
                      <a:pt x="40" y="6"/>
                    </a:lnTo>
                    <a:lnTo>
                      <a:pt x="36" y="6"/>
                    </a:lnTo>
                    <a:lnTo>
                      <a:pt x="30" y="6"/>
                    </a:lnTo>
                    <a:lnTo>
                      <a:pt x="28" y="6"/>
                    </a:lnTo>
                    <a:lnTo>
                      <a:pt x="28" y="2"/>
                    </a:lnTo>
                    <a:lnTo>
                      <a:pt x="28" y="2"/>
                    </a:lnTo>
                    <a:close/>
                  </a:path>
                </a:pathLst>
              </a:custGeom>
              <a:solidFill>
                <a:srgbClr val="FFC000"/>
              </a:solidFill>
              <a:ln w="317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0" name="Graphic 49" descr="Marker with solid fill">
                <a:extLst>
                  <a:ext uri="{FF2B5EF4-FFF2-40B4-BE49-F238E27FC236}">
                    <a16:creationId xmlns:a16="http://schemas.microsoft.com/office/drawing/2014/main" id="{92CA4379-12F2-40EA-9F52-773642F729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4869" y="3537545"/>
                <a:ext cx="185846" cy="185846"/>
              </a:xfrm>
              <a:prstGeom prst="rect">
                <a:avLst/>
              </a:prstGeom>
            </p:spPr>
          </p:pic>
          <p:pic>
            <p:nvPicPr>
              <p:cNvPr id="51" name="Graphic 50" descr="Marker with solid fill">
                <a:extLst>
                  <a:ext uri="{FF2B5EF4-FFF2-40B4-BE49-F238E27FC236}">
                    <a16:creationId xmlns:a16="http://schemas.microsoft.com/office/drawing/2014/main" id="{534EE7EF-4876-4C0B-B575-4223DC989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9746" y="4291671"/>
                <a:ext cx="185846" cy="185846"/>
              </a:xfrm>
              <a:prstGeom prst="rect">
                <a:avLst/>
              </a:prstGeom>
            </p:spPr>
          </p:pic>
          <p:pic>
            <p:nvPicPr>
              <p:cNvPr id="52" name="Graphic 51" descr="Marker with solid fill">
                <a:extLst>
                  <a:ext uri="{FF2B5EF4-FFF2-40B4-BE49-F238E27FC236}">
                    <a16:creationId xmlns:a16="http://schemas.microsoft.com/office/drawing/2014/main" id="{D32612C8-83AB-484F-8F17-EAD4197BA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8756" y="4360458"/>
                <a:ext cx="185846" cy="185846"/>
              </a:xfrm>
              <a:prstGeom prst="rect">
                <a:avLst/>
              </a:prstGeom>
            </p:spPr>
          </p:pic>
          <p:pic>
            <p:nvPicPr>
              <p:cNvPr id="53" name="Graphic 52" descr="Marker with solid fill">
                <a:extLst>
                  <a:ext uri="{FF2B5EF4-FFF2-40B4-BE49-F238E27FC236}">
                    <a16:creationId xmlns:a16="http://schemas.microsoft.com/office/drawing/2014/main" id="{7CA06295-AB4F-4FD9-9F5D-C4344295F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6050" y="4456373"/>
                <a:ext cx="185846" cy="185846"/>
              </a:xfrm>
              <a:prstGeom prst="rect">
                <a:avLst/>
              </a:prstGeom>
            </p:spPr>
          </p:pic>
          <p:pic>
            <p:nvPicPr>
              <p:cNvPr id="54" name="Graphic 53" descr="Marker with solid fill">
                <a:extLst>
                  <a:ext uri="{FF2B5EF4-FFF2-40B4-BE49-F238E27FC236}">
                    <a16:creationId xmlns:a16="http://schemas.microsoft.com/office/drawing/2014/main" id="{AAF55A4B-8332-4F1D-81DB-ECEF89426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3014" y="4888953"/>
                <a:ext cx="185846" cy="185846"/>
              </a:xfrm>
              <a:prstGeom prst="rect">
                <a:avLst/>
              </a:prstGeom>
            </p:spPr>
          </p:pic>
          <p:pic>
            <p:nvPicPr>
              <p:cNvPr id="57" name="Graphic 56" descr="Marker with solid fill">
                <a:extLst>
                  <a:ext uri="{FF2B5EF4-FFF2-40B4-BE49-F238E27FC236}">
                    <a16:creationId xmlns:a16="http://schemas.microsoft.com/office/drawing/2014/main" id="{81EBB62C-1F50-48C6-BD61-78DC49832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177" y="5195841"/>
                <a:ext cx="185846" cy="185846"/>
              </a:xfrm>
              <a:prstGeom prst="rect">
                <a:avLst/>
              </a:prstGeom>
            </p:spPr>
          </p:pic>
          <p:pic>
            <p:nvPicPr>
              <p:cNvPr id="58" name="Graphic 57" descr="Marker with solid fill">
                <a:extLst>
                  <a:ext uri="{FF2B5EF4-FFF2-40B4-BE49-F238E27FC236}">
                    <a16:creationId xmlns:a16="http://schemas.microsoft.com/office/drawing/2014/main" id="{337D3B2E-B0B0-4A66-96D2-766F1A163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8973" y="4779729"/>
                <a:ext cx="185846" cy="185846"/>
              </a:xfrm>
              <a:prstGeom prst="rect">
                <a:avLst/>
              </a:prstGeom>
            </p:spPr>
          </p:pic>
          <p:pic>
            <p:nvPicPr>
              <p:cNvPr id="59" name="Graphic 58" descr="Marker with solid fill">
                <a:extLst>
                  <a:ext uri="{FF2B5EF4-FFF2-40B4-BE49-F238E27FC236}">
                    <a16:creationId xmlns:a16="http://schemas.microsoft.com/office/drawing/2014/main" id="{45EC1BBC-FDEB-4864-836D-99D9C4561A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3615" y="4816210"/>
                <a:ext cx="185846" cy="185846"/>
              </a:xfrm>
              <a:prstGeom prst="rect">
                <a:avLst/>
              </a:prstGeom>
            </p:spPr>
          </p:pic>
          <p:pic>
            <p:nvPicPr>
              <p:cNvPr id="60" name="Graphic 59" descr="Marker with solid fill">
                <a:extLst>
                  <a:ext uri="{FF2B5EF4-FFF2-40B4-BE49-F238E27FC236}">
                    <a16:creationId xmlns:a16="http://schemas.microsoft.com/office/drawing/2014/main" id="{C758CD5B-7240-4D16-A4CD-81D881D9C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7519" y="2394627"/>
                <a:ext cx="185846" cy="185846"/>
              </a:xfrm>
              <a:prstGeom prst="rect">
                <a:avLst/>
              </a:prstGeom>
            </p:spPr>
          </p:pic>
          <p:pic>
            <p:nvPicPr>
              <p:cNvPr id="61" name="Graphic 60" descr="Marker with solid fill">
                <a:extLst>
                  <a:ext uri="{FF2B5EF4-FFF2-40B4-BE49-F238E27FC236}">
                    <a16:creationId xmlns:a16="http://schemas.microsoft.com/office/drawing/2014/main" id="{EDCED73A-0533-4690-B566-798585DC8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2785" y="2590933"/>
                <a:ext cx="185846" cy="185846"/>
              </a:xfrm>
              <a:prstGeom prst="rect">
                <a:avLst/>
              </a:prstGeom>
            </p:spPr>
          </p:pic>
          <p:pic>
            <p:nvPicPr>
              <p:cNvPr id="62" name="Graphic 61" descr="Marker with solid fill">
                <a:extLst>
                  <a:ext uri="{FF2B5EF4-FFF2-40B4-BE49-F238E27FC236}">
                    <a16:creationId xmlns:a16="http://schemas.microsoft.com/office/drawing/2014/main" id="{D774D1B3-62DC-4378-913D-957EC0CE38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2199" y="2770918"/>
                <a:ext cx="185846" cy="185846"/>
              </a:xfrm>
              <a:prstGeom prst="rect">
                <a:avLst/>
              </a:prstGeom>
            </p:spPr>
          </p:pic>
          <p:pic>
            <p:nvPicPr>
              <p:cNvPr id="63" name="Graphic 62" descr="Marker with solid fill">
                <a:extLst>
                  <a:ext uri="{FF2B5EF4-FFF2-40B4-BE49-F238E27FC236}">
                    <a16:creationId xmlns:a16="http://schemas.microsoft.com/office/drawing/2014/main" id="{9D622D4F-A024-4A56-BEF6-C6990D3E95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1652" y="2834097"/>
                <a:ext cx="185846" cy="185846"/>
              </a:xfrm>
              <a:prstGeom prst="rect">
                <a:avLst/>
              </a:prstGeom>
            </p:spPr>
          </p:pic>
          <p:pic>
            <p:nvPicPr>
              <p:cNvPr id="64" name="Graphic 63" descr="Marker with solid fill">
                <a:extLst>
                  <a:ext uri="{FF2B5EF4-FFF2-40B4-BE49-F238E27FC236}">
                    <a16:creationId xmlns:a16="http://schemas.microsoft.com/office/drawing/2014/main" id="{2735AD7C-C4A0-4383-A054-6FC7C4E82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3417" y="3838015"/>
                <a:ext cx="185846" cy="185846"/>
              </a:xfrm>
              <a:prstGeom prst="rect">
                <a:avLst/>
              </a:prstGeom>
            </p:spPr>
          </p:pic>
          <p:pic>
            <p:nvPicPr>
              <p:cNvPr id="65" name="Graphic 64" descr="Marker with solid fill">
                <a:extLst>
                  <a:ext uri="{FF2B5EF4-FFF2-40B4-BE49-F238E27FC236}">
                    <a16:creationId xmlns:a16="http://schemas.microsoft.com/office/drawing/2014/main" id="{8B16101C-ED34-48A4-B461-50AFC5654F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4695" y="4445541"/>
                <a:ext cx="185846" cy="185846"/>
              </a:xfrm>
              <a:prstGeom prst="rect">
                <a:avLst/>
              </a:prstGeom>
            </p:spPr>
          </p:pic>
          <p:pic>
            <p:nvPicPr>
              <p:cNvPr id="66" name="Graphic 65" descr="Marker with solid fill">
                <a:extLst>
                  <a:ext uri="{FF2B5EF4-FFF2-40B4-BE49-F238E27FC236}">
                    <a16:creationId xmlns:a16="http://schemas.microsoft.com/office/drawing/2014/main" id="{3797358D-EA15-4AA8-B657-A9F26F23AD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66038" y="4263593"/>
                <a:ext cx="185846" cy="185846"/>
              </a:xfrm>
              <a:prstGeom prst="rect">
                <a:avLst/>
              </a:prstGeom>
            </p:spPr>
          </p:pic>
          <p:pic>
            <p:nvPicPr>
              <p:cNvPr id="67" name="Graphic 66" descr="Marker with solid fill">
                <a:extLst>
                  <a:ext uri="{FF2B5EF4-FFF2-40B4-BE49-F238E27FC236}">
                    <a16:creationId xmlns:a16="http://schemas.microsoft.com/office/drawing/2014/main" id="{719CE5DD-06D4-4C7F-8668-9C82731B2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6531" y="4053318"/>
                <a:ext cx="185846" cy="185846"/>
              </a:xfrm>
              <a:prstGeom prst="rect">
                <a:avLst/>
              </a:prstGeom>
            </p:spPr>
          </p:pic>
          <p:pic>
            <p:nvPicPr>
              <p:cNvPr id="68" name="Graphic 67" descr="Marker with solid fill">
                <a:extLst>
                  <a:ext uri="{FF2B5EF4-FFF2-40B4-BE49-F238E27FC236}">
                    <a16:creationId xmlns:a16="http://schemas.microsoft.com/office/drawing/2014/main" id="{686FD2B2-087C-44EA-97B3-B45A948CA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6925" y="2666914"/>
                <a:ext cx="185846" cy="185846"/>
              </a:xfrm>
              <a:prstGeom prst="rect">
                <a:avLst/>
              </a:prstGeom>
            </p:spPr>
          </p:pic>
          <p:pic>
            <p:nvPicPr>
              <p:cNvPr id="69" name="Graphic 68" descr="Marker with solid fill">
                <a:extLst>
                  <a:ext uri="{FF2B5EF4-FFF2-40B4-BE49-F238E27FC236}">
                    <a16:creationId xmlns:a16="http://schemas.microsoft.com/office/drawing/2014/main" id="{FDA91770-A976-4B66-AF31-5BF376ACD6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9486" y="1881626"/>
                <a:ext cx="185846" cy="185846"/>
              </a:xfrm>
              <a:prstGeom prst="rect">
                <a:avLst/>
              </a:prstGeom>
            </p:spPr>
          </p:pic>
          <p:pic>
            <p:nvPicPr>
              <p:cNvPr id="70" name="Graphic 69" descr="Marker with solid fill">
                <a:extLst>
                  <a:ext uri="{FF2B5EF4-FFF2-40B4-BE49-F238E27FC236}">
                    <a16:creationId xmlns:a16="http://schemas.microsoft.com/office/drawing/2014/main" id="{1EF05BC8-1A6A-4706-AB9D-5049E5C65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2027" y="3800312"/>
                <a:ext cx="185846" cy="185846"/>
              </a:xfrm>
              <a:prstGeom prst="rect">
                <a:avLst/>
              </a:prstGeom>
            </p:spPr>
          </p:pic>
          <p:pic>
            <p:nvPicPr>
              <p:cNvPr id="71" name="Graphic 70" descr="Marker with solid fill">
                <a:extLst>
                  <a:ext uri="{FF2B5EF4-FFF2-40B4-BE49-F238E27FC236}">
                    <a16:creationId xmlns:a16="http://schemas.microsoft.com/office/drawing/2014/main" id="{EA9A1867-87A7-427E-8139-7A0ABB542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8764" y="3697677"/>
                <a:ext cx="185846" cy="185846"/>
              </a:xfrm>
              <a:prstGeom prst="rect">
                <a:avLst/>
              </a:prstGeom>
            </p:spPr>
          </p:pic>
          <p:pic>
            <p:nvPicPr>
              <p:cNvPr id="72" name="Graphic 71" descr="Marker with solid fill">
                <a:extLst>
                  <a:ext uri="{FF2B5EF4-FFF2-40B4-BE49-F238E27FC236}">
                    <a16:creationId xmlns:a16="http://schemas.microsoft.com/office/drawing/2014/main" id="{9A09833B-D04B-452B-B5DF-192E5836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8707" y="5493002"/>
                <a:ext cx="185846" cy="185846"/>
              </a:xfrm>
              <a:prstGeom prst="rect">
                <a:avLst/>
              </a:prstGeom>
            </p:spPr>
          </p:pic>
          <p:pic>
            <p:nvPicPr>
              <p:cNvPr id="73" name="Graphic 72" descr="Marker with solid fill">
                <a:extLst>
                  <a:ext uri="{FF2B5EF4-FFF2-40B4-BE49-F238E27FC236}">
                    <a16:creationId xmlns:a16="http://schemas.microsoft.com/office/drawing/2014/main" id="{B07D7191-0863-4F4D-BF40-016EFF8708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5830" y="5530884"/>
                <a:ext cx="185846" cy="185846"/>
              </a:xfrm>
              <a:prstGeom prst="rect">
                <a:avLst/>
              </a:prstGeom>
            </p:spPr>
          </p:pic>
          <p:pic>
            <p:nvPicPr>
              <p:cNvPr id="74" name="Graphic 73" descr="Marker with solid fill">
                <a:extLst>
                  <a:ext uri="{FF2B5EF4-FFF2-40B4-BE49-F238E27FC236}">
                    <a16:creationId xmlns:a16="http://schemas.microsoft.com/office/drawing/2014/main" id="{228ADC1E-EF91-4D54-B40D-025A56253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5788" y="4896055"/>
                <a:ext cx="185846" cy="185846"/>
              </a:xfrm>
              <a:prstGeom prst="rect">
                <a:avLst/>
              </a:prstGeom>
            </p:spPr>
          </p:pic>
          <p:pic>
            <p:nvPicPr>
              <p:cNvPr id="75" name="Graphic 74" descr="Marker with solid fill">
                <a:extLst>
                  <a:ext uri="{FF2B5EF4-FFF2-40B4-BE49-F238E27FC236}">
                    <a16:creationId xmlns:a16="http://schemas.microsoft.com/office/drawing/2014/main" id="{F9A0BC8B-36EC-4347-B753-8E9E4A26A3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9972" y="3224096"/>
                <a:ext cx="185846" cy="185846"/>
              </a:xfrm>
              <a:prstGeom prst="rect">
                <a:avLst/>
              </a:prstGeom>
            </p:spPr>
          </p:pic>
          <p:pic>
            <p:nvPicPr>
              <p:cNvPr id="76" name="Graphic 75" descr="Marker with solid fill">
                <a:extLst>
                  <a:ext uri="{FF2B5EF4-FFF2-40B4-BE49-F238E27FC236}">
                    <a16:creationId xmlns:a16="http://schemas.microsoft.com/office/drawing/2014/main" id="{49058D51-013A-4DCB-968D-08AFD6875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1143" y="3589130"/>
                <a:ext cx="185846" cy="185846"/>
              </a:xfrm>
              <a:prstGeom prst="rect">
                <a:avLst/>
              </a:prstGeom>
            </p:spPr>
          </p:pic>
          <p:pic>
            <p:nvPicPr>
              <p:cNvPr id="77" name="Graphic 76" descr="Marker with solid fill">
                <a:extLst>
                  <a:ext uri="{FF2B5EF4-FFF2-40B4-BE49-F238E27FC236}">
                    <a16:creationId xmlns:a16="http://schemas.microsoft.com/office/drawing/2014/main" id="{4D754973-8D10-4E6E-B926-A821E4486D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3121" y="4168454"/>
                <a:ext cx="185846" cy="185846"/>
              </a:xfrm>
              <a:prstGeom prst="rect">
                <a:avLst/>
              </a:prstGeom>
            </p:spPr>
          </p:pic>
          <p:pic>
            <p:nvPicPr>
              <p:cNvPr id="78" name="Graphic 77" descr="Marker with solid fill">
                <a:extLst>
                  <a:ext uri="{FF2B5EF4-FFF2-40B4-BE49-F238E27FC236}">
                    <a16:creationId xmlns:a16="http://schemas.microsoft.com/office/drawing/2014/main" id="{DC73B76E-2ABF-44F8-86C4-FB5926A48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9848" y="4199996"/>
                <a:ext cx="185846" cy="185846"/>
              </a:xfrm>
              <a:prstGeom prst="rect">
                <a:avLst/>
              </a:prstGeom>
            </p:spPr>
          </p:pic>
          <p:pic>
            <p:nvPicPr>
              <p:cNvPr id="79" name="Graphic 78" descr="Marker with solid fill">
                <a:extLst>
                  <a:ext uri="{FF2B5EF4-FFF2-40B4-BE49-F238E27FC236}">
                    <a16:creationId xmlns:a16="http://schemas.microsoft.com/office/drawing/2014/main" id="{5A1ACBEF-A001-4206-B80C-D11751239D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4536" y="3724582"/>
                <a:ext cx="185846" cy="185846"/>
              </a:xfrm>
              <a:prstGeom prst="rect">
                <a:avLst/>
              </a:prstGeom>
            </p:spPr>
          </p:pic>
          <p:pic>
            <p:nvPicPr>
              <p:cNvPr id="80" name="Graphic 79" descr="Marker with solid fill">
                <a:extLst>
                  <a:ext uri="{FF2B5EF4-FFF2-40B4-BE49-F238E27FC236}">
                    <a16:creationId xmlns:a16="http://schemas.microsoft.com/office/drawing/2014/main" id="{EB64E5EC-74CA-4BA5-9A2D-7E9D67236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61" y="3757657"/>
                <a:ext cx="185846" cy="185846"/>
              </a:xfrm>
              <a:prstGeom prst="rect">
                <a:avLst/>
              </a:prstGeom>
            </p:spPr>
          </p:pic>
          <p:pic>
            <p:nvPicPr>
              <p:cNvPr id="81" name="Graphic 80" descr="Marker with solid fill">
                <a:extLst>
                  <a:ext uri="{FF2B5EF4-FFF2-40B4-BE49-F238E27FC236}">
                    <a16:creationId xmlns:a16="http://schemas.microsoft.com/office/drawing/2014/main" id="{17EFD7DE-8273-4D04-9210-1328FAD5C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1154" y="3760695"/>
                <a:ext cx="185846" cy="185846"/>
              </a:xfrm>
              <a:prstGeom prst="rect">
                <a:avLst/>
              </a:prstGeom>
            </p:spPr>
          </p:pic>
          <p:pic>
            <p:nvPicPr>
              <p:cNvPr id="82" name="Graphic 81" descr="Marker with solid fill">
                <a:extLst>
                  <a:ext uri="{FF2B5EF4-FFF2-40B4-BE49-F238E27FC236}">
                    <a16:creationId xmlns:a16="http://schemas.microsoft.com/office/drawing/2014/main" id="{12277DFB-A3F5-4984-8C76-846F2B0C0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3151" y="4059366"/>
                <a:ext cx="185846" cy="185846"/>
              </a:xfrm>
              <a:prstGeom prst="rect">
                <a:avLst/>
              </a:prstGeom>
            </p:spPr>
          </p:pic>
          <p:pic>
            <p:nvPicPr>
              <p:cNvPr id="83" name="Graphic 82" descr="Marker with solid fill">
                <a:extLst>
                  <a:ext uri="{FF2B5EF4-FFF2-40B4-BE49-F238E27FC236}">
                    <a16:creationId xmlns:a16="http://schemas.microsoft.com/office/drawing/2014/main" id="{178DC388-8272-438A-9C7B-221AC36EC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1259" y="4109207"/>
                <a:ext cx="185846" cy="185846"/>
              </a:xfrm>
              <a:prstGeom prst="rect">
                <a:avLst/>
              </a:prstGeom>
            </p:spPr>
          </p:pic>
          <p:pic>
            <p:nvPicPr>
              <p:cNvPr id="84" name="Graphic 83" descr="Marker with solid fill">
                <a:extLst>
                  <a:ext uri="{FF2B5EF4-FFF2-40B4-BE49-F238E27FC236}">
                    <a16:creationId xmlns:a16="http://schemas.microsoft.com/office/drawing/2014/main" id="{E8A91857-81E0-421D-A6A2-C234AE68D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7830" y="5013174"/>
                <a:ext cx="185846" cy="185846"/>
              </a:xfrm>
              <a:prstGeom prst="rect">
                <a:avLst/>
              </a:prstGeom>
            </p:spPr>
          </p:pic>
          <p:pic>
            <p:nvPicPr>
              <p:cNvPr id="85" name="Graphic 84" descr="Marker with solid fill">
                <a:extLst>
                  <a:ext uri="{FF2B5EF4-FFF2-40B4-BE49-F238E27FC236}">
                    <a16:creationId xmlns:a16="http://schemas.microsoft.com/office/drawing/2014/main" id="{7B6767B0-F952-40B9-83B4-9495E3F2A4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7527" y="4730906"/>
                <a:ext cx="185846" cy="185846"/>
              </a:xfrm>
              <a:prstGeom prst="rect">
                <a:avLst/>
              </a:prstGeom>
            </p:spPr>
          </p:pic>
          <p:pic>
            <p:nvPicPr>
              <p:cNvPr id="86" name="Graphic 85" descr="Marker with solid fill">
                <a:extLst>
                  <a:ext uri="{FF2B5EF4-FFF2-40B4-BE49-F238E27FC236}">
                    <a16:creationId xmlns:a16="http://schemas.microsoft.com/office/drawing/2014/main" id="{A7E51117-776C-47EA-9848-A703B34FA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815" y="5121872"/>
                <a:ext cx="185846" cy="185846"/>
              </a:xfrm>
              <a:prstGeom prst="rect">
                <a:avLst/>
              </a:prstGeom>
            </p:spPr>
          </p:pic>
          <p:pic>
            <p:nvPicPr>
              <p:cNvPr id="87" name="Graphic 86" descr="Marker with solid fill">
                <a:extLst>
                  <a:ext uri="{FF2B5EF4-FFF2-40B4-BE49-F238E27FC236}">
                    <a16:creationId xmlns:a16="http://schemas.microsoft.com/office/drawing/2014/main" id="{30D7111A-1088-45C0-8CD3-11173A3296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534" y="4713294"/>
                <a:ext cx="185846" cy="185846"/>
              </a:xfrm>
              <a:prstGeom prst="rect">
                <a:avLst/>
              </a:prstGeom>
            </p:spPr>
          </p:pic>
          <p:sp>
            <p:nvSpPr>
              <p:cNvPr id="88" name="TextBox 87">
                <a:extLst>
                  <a:ext uri="{FF2B5EF4-FFF2-40B4-BE49-F238E27FC236}">
                    <a16:creationId xmlns:a16="http://schemas.microsoft.com/office/drawing/2014/main" id="{9CC3174E-077C-4606-8EF8-8F63218CA9C9}"/>
                  </a:ext>
                </a:extLst>
              </p:cNvPr>
              <p:cNvSpPr txBox="1"/>
              <p:nvPr/>
            </p:nvSpPr>
            <p:spPr>
              <a:xfrm>
                <a:off x="7614710" y="5507182"/>
                <a:ext cx="108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Gran </a:t>
                </a:r>
                <a:r>
                  <a:rPr kumimoji="0" lang="en-GB" sz="800" b="1" i="0" u="none" strike="noStrike" kern="1200" cap="none" spc="0" normalizeH="0" baseline="0" noProof="0" err="1">
                    <a:ln>
                      <a:noFill/>
                    </a:ln>
                    <a:solidFill>
                      <a:prstClr val="black"/>
                    </a:solidFill>
                    <a:effectLst/>
                    <a:uLnTx/>
                    <a:uFillTx/>
                    <a:latin typeface="Gadugi" panose="020B0502040204020203" pitchFamily="34" charset="0"/>
                    <a:ea typeface="Gadugi" panose="020B0502040204020203" pitchFamily="34" charset="0"/>
                    <a:cs typeface="+mn-cs"/>
                  </a:rPr>
                  <a:t>Canaria</a:t>
                </a:r>
                <a:r>
                  <a:rPr kumimoji="0" lang="en-GB" sz="800" b="1"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 </a:t>
                </a:r>
                <a:r>
                  <a:rPr kumimoji="0" lang="en-GB" sz="800" b="0"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Fuerteventura</a:t>
                </a:r>
                <a:r>
                  <a:rPr kumimoji="0" lang="en-GB" sz="800" b="0"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 (ES)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Azores </a:t>
                </a:r>
                <a:r>
                  <a:rPr kumimoji="0" lang="en-GB" sz="800" b="0" i="0" u="none" strike="noStrike" kern="1200" cap="none" spc="0" normalizeH="0" baseline="0" noProof="0">
                    <a:ln>
                      <a:noFill/>
                    </a:ln>
                    <a:solidFill>
                      <a:prstClr val="black"/>
                    </a:solidFill>
                    <a:effectLst/>
                    <a:uLnTx/>
                    <a:uFillTx/>
                    <a:latin typeface="Gadugi" panose="020B0502040204020203" pitchFamily="34" charset="0"/>
                    <a:ea typeface="Gadugi" panose="020B0502040204020203" pitchFamily="34" charset="0"/>
                    <a:cs typeface="+mn-cs"/>
                  </a:rPr>
                  <a:t>(PT)</a:t>
                </a:r>
              </a:p>
            </p:txBody>
          </p:sp>
          <p:pic>
            <p:nvPicPr>
              <p:cNvPr id="89" name="Graphic 88" descr="Marker with solid fill">
                <a:extLst>
                  <a:ext uri="{FF2B5EF4-FFF2-40B4-BE49-F238E27FC236}">
                    <a16:creationId xmlns:a16="http://schemas.microsoft.com/office/drawing/2014/main" id="{A73CB364-4887-4D29-A560-A61613170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8821" y="5009995"/>
                <a:ext cx="185846" cy="185846"/>
              </a:xfrm>
              <a:prstGeom prst="rect">
                <a:avLst/>
              </a:prstGeom>
            </p:spPr>
          </p:pic>
          <p:pic>
            <p:nvPicPr>
              <p:cNvPr id="90" name="Graphic 89" descr="Marker with solid fill">
                <a:extLst>
                  <a:ext uri="{FF2B5EF4-FFF2-40B4-BE49-F238E27FC236}">
                    <a16:creationId xmlns:a16="http://schemas.microsoft.com/office/drawing/2014/main" id="{88E30BDA-A75F-491B-B663-492874453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9982" y="4652962"/>
                <a:ext cx="185846" cy="185846"/>
              </a:xfrm>
              <a:prstGeom prst="rect">
                <a:avLst/>
              </a:prstGeom>
            </p:spPr>
          </p:pic>
          <p:pic>
            <p:nvPicPr>
              <p:cNvPr id="91" name="Graphic 90" descr="Marker with solid fill">
                <a:extLst>
                  <a:ext uri="{FF2B5EF4-FFF2-40B4-BE49-F238E27FC236}">
                    <a16:creationId xmlns:a16="http://schemas.microsoft.com/office/drawing/2014/main" id="{249796A7-0A08-4439-B3FE-FBC4B6ED37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5818" y="5757811"/>
                <a:ext cx="131540" cy="131540"/>
              </a:xfrm>
              <a:prstGeom prst="rect">
                <a:avLst/>
              </a:prstGeom>
            </p:spPr>
          </p:pic>
          <p:pic>
            <p:nvPicPr>
              <p:cNvPr id="92" name="Graphic 91" descr="Marker with solid fill">
                <a:extLst>
                  <a:ext uri="{FF2B5EF4-FFF2-40B4-BE49-F238E27FC236}">
                    <a16:creationId xmlns:a16="http://schemas.microsoft.com/office/drawing/2014/main" id="{652028F1-90F5-4913-9EC6-18C043400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5818" y="5626603"/>
                <a:ext cx="131540" cy="131540"/>
              </a:xfrm>
              <a:prstGeom prst="rect">
                <a:avLst/>
              </a:prstGeom>
            </p:spPr>
          </p:pic>
          <p:pic>
            <p:nvPicPr>
              <p:cNvPr id="93" name="Graphic 92" descr="Marker with solid fill">
                <a:extLst>
                  <a:ext uri="{FF2B5EF4-FFF2-40B4-BE49-F238E27FC236}">
                    <a16:creationId xmlns:a16="http://schemas.microsoft.com/office/drawing/2014/main" id="{0F322E16-A203-4065-918E-DC5AF35B54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5818" y="5505110"/>
                <a:ext cx="131540" cy="131540"/>
              </a:xfrm>
              <a:prstGeom prst="rect">
                <a:avLst/>
              </a:prstGeom>
            </p:spPr>
          </p:pic>
          <p:pic>
            <p:nvPicPr>
              <p:cNvPr id="94" name="Graphic 93" descr="Marker with solid fill">
                <a:extLst>
                  <a:ext uri="{FF2B5EF4-FFF2-40B4-BE49-F238E27FC236}">
                    <a16:creationId xmlns:a16="http://schemas.microsoft.com/office/drawing/2014/main" id="{2BF36371-537A-4730-A9C7-B056B1F84D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9254" y="4796175"/>
                <a:ext cx="185846" cy="185846"/>
              </a:xfrm>
              <a:prstGeom prst="rect">
                <a:avLst/>
              </a:prstGeom>
            </p:spPr>
          </p:pic>
          <p:pic>
            <p:nvPicPr>
              <p:cNvPr id="95" name="Graphic 94" descr="Marker with solid fill">
                <a:extLst>
                  <a:ext uri="{FF2B5EF4-FFF2-40B4-BE49-F238E27FC236}">
                    <a16:creationId xmlns:a16="http://schemas.microsoft.com/office/drawing/2014/main" id="{3F0D9CE0-8AC0-4B23-A468-7BA585E1B0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9792" y="4730906"/>
                <a:ext cx="185846" cy="185846"/>
              </a:xfrm>
              <a:prstGeom prst="rect">
                <a:avLst/>
              </a:prstGeom>
            </p:spPr>
          </p:pic>
          <p:pic>
            <p:nvPicPr>
              <p:cNvPr id="96" name="Graphic 95" descr="Marker with solid fill">
                <a:extLst>
                  <a:ext uri="{FF2B5EF4-FFF2-40B4-BE49-F238E27FC236}">
                    <a16:creationId xmlns:a16="http://schemas.microsoft.com/office/drawing/2014/main" id="{6938B551-5BA0-4EA3-80D8-4562179BF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3539" y="3729665"/>
                <a:ext cx="185846" cy="185846"/>
              </a:xfrm>
              <a:prstGeom prst="rect">
                <a:avLst/>
              </a:prstGeom>
            </p:spPr>
          </p:pic>
          <p:pic>
            <p:nvPicPr>
              <p:cNvPr id="97" name="Graphic 96" descr="Marker with solid fill">
                <a:extLst>
                  <a:ext uri="{FF2B5EF4-FFF2-40B4-BE49-F238E27FC236}">
                    <a16:creationId xmlns:a16="http://schemas.microsoft.com/office/drawing/2014/main" id="{BF95090B-DB6F-49B5-AC0E-BAC029471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7920" y="3659571"/>
                <a:ext cx="185846" cy="185846"/>
              </a:xfrm>
              <a:prstGeom prst="rect">
                <a:avLst/>
              </a:prstGeom>
            </p:spPr>
          </p:pic>
          <p:pic>
            <p:nvPicPr>
              <p:cNvPr id="98" name="Graphic 97" descr="Marker with solid fill">
                <a:extLst>
                  <a:ext uri="{FF2B5EF4-FFF2-40B4-BE49-F238E27FC236}">
                    <a16:creationId xmlns:a16="http://schemas.microsoft.com/office/drawing/2014/main" id="{FA7A6D3E-A2F7-4568-8A74-E0DAD71702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8707" y="3561081"/>
                <a:ext cx="185846" cy="185846"/>
              </a:xfrm>
              <a:prstGeom prst="rect">
                <a:avLst/>
              </a:prstGeom>
            </p:spPr>
          </p:pic>
          <p:pic>
            <p:nvPicPr>
              <p:cNvPr id="99" name="Graphic 98" descr="Marker with solid fill">
                <a:extLst>
                  <a:ext uri="{FF2B5EF4-FFF2-40B4-BE49-F238E27FC236}">
                    <a16:creationId xmlns:a16="http://schemas.microsoft.com/office/drawing/2014/main" id="{DE0D9666-CDEC-4321-8A0D-76DE45F5B7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3358" y="2799815"/>
                <a:ext cx="185846" cy="185846"/>
              </a:xfrm>
              <a:prstGeom prst="rect">
                <a:avLst/>
              </a:prstGeom>
            </p:spPr>
          </p:pic>
          <p:pic>
            <p:nvPicPr>
              <p:cNvPr id="100" name="Graphic 99" descr="Marker with solid fill">
                <a:extLst>
                  <a:ext uri="{FF2B5EF4-FFF2-40B4-BE49-F238E27FC236}">
                    <a16:creationId xmlns:a16="http://schemas.microsoft.com/office/drawing/2014/main" id="{D6E3192D-E4C1-446B-A527-AD2CF334F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5250" y="4968453"/>
                <a:ext cx="185846" cy="185846"/>
              </a:xfrm>
              <a:prstGeom prst="rect">
                <a:avLst/>
              </a:prstGeom>
            </p:spPr>
          </p:pic>
        </p:grpSp>
        <p:pic>
          <p:nvPicPr>
            <p:cNvPr id="5" name="Picture 4">
              <a:extLst>
                <a:ext uri="{FF2B5EF4-FFF2-40B4-BE49-F238E27FC236}">
                  <a16:creationId xmlns:a16="http://schemas.microsoft.com/office/drawing/2014/main" id="{D2009978-8191-4614-A07A-B67AEE86028B}"/>
                </a:ext>
              </a:extLst>
            </p:cNvPr>
            <p:cNvPicPr>
              <a:picLocks noChangeAspect="1"/>
            </p:cNvPicPr>
            <p:nvPr/>
          </p:nvPicPr>
          <p:blipFill rotWithShape="1">
            <a:blip r:embed="rId5"/>
            <a:srcRect t="34868"/>
            <a:stretch/>
          </p:blipFill>
          <p:spPr>
            <a:xfrm>
              <a:off x="8063373" y="1513419"/>
              <a:ext cx="2060627" cy="1512882"/>
            </a:xfrm>
            <a:prstGeom prst="rect">
              <a:avLst/>
            </a:prstGeom>
          </p:spPr>
        </p:pic>
      </p:grpSp>
      <p:sp>
        <p:nvSpPr>
          <p:cNvPr id="142" name="TextBox 141">
            <a:extLst>
              <a:ext uri="{FF2B5EF4-FFF2-40B4-BE49-F238E27FC236}">
                <a16:creationId xmlns:a16="http://schemas.microsoft.com/office/drawing/2014/main" id="{248F7A71-961B-0F75-87CF-22AAE8F3217C}"/>
              </a:ext>
            </a:extLst>
          </p:cNvPr>
          <p:cNvSpPr txBox="1"/>
          <p:nvPr/>
        </p:nvSpPr>
        <p:spPr>
          <a:xfrm>
            <a:off x="1478611" y="1619664"/>
            <a:ext cx="5103902" cy="2703763"/>
          </a:xfrm>
          <a:prstGeom prst="rect">
            <a:avLst/>
          </a:prstGeom>
          <a:noFill/>
        </p:spPr>
        <p:txBody>
          <a:bodyPr wrap="square" rtlCol="0" anchor="ctr">
            <a:noAutofit/>
          </a:bodyPr>
          <a:lstStyle/>
          <a:p>
            <a:pPr marL="0" marR="0" lvl="0" indent="0" algn="just" defTabSz="898525" rtl="0" eaLnBrk="1" fontAlgn="auto" latinLnBrk="0" hangingPunct="1">
              <a:lnSpc>
                <a:spcPct val="100000"/>
              </a:lnSpc>
              <a:spcBef>
                <a:spcPts val="0"/>
              </a:spcBef>
              <a:spcAft>
                <a:spcPts val="1800"/>
              </a:spcAft>
              <a:buClr>
                <a:srgbClr val="000000"/>
              </a:buClr>
              <a:buSzTx/>
              <a:buFontTx/>
              <a:buNone/>
              <a:tabLst/>
              <a:defRPr/>
            </a:pP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Promoted by the</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European Commission - DG GROW</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the Smart Tourism Destinations Project is managed by </a:t>
            </a:r>
            <a:r>
              <a:rPr kumimoji="0" lang="en-US" sz="1600" b="1" i="0" u="none" strike="noStrike" kern="0" cap="none" spc="0" normalizeH="0" baseline="0" noProof="0" dirty="0" err="1">
                <a:ln>
                  <a:noFill/>
                </a:ln>
                <a:solidFill>
                  <a:srgbClr val="2842A2"/>
                </a:solidFill>
                <a:effectLst/>
                <a:uLnTx/>
                <a:uFillTx/>
                <a:latin typeface="Gadugi" panose="020B0502040204020203" pitchFamily="34" charset="0"/>
                <a:ea typeface="Gadugi" panose="020B0502040204020203" pitchFamily="34" charset="0"/>
                <a:cs typeface="Arial"/>
                <a:sym typeface="Arial"/>
              </a:rPr>
              <a:t>Intellera</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Consulting</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CARSA</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the </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University of Malaga</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and </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PwC EU Services</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a:t>
            </a:r>
          </a:p>
          <a:p>
            <a:pPr marL="0" marR="0" lvl="0" indent="0" algn="just" defTabSz="898525" rtl="0" eaLnBrk="1" fontAlgn="auto" latinLnBrk="0" hangingPunct="1">
              <a:lnSpc>
                <a:spcPct val="100000"/>
              </a:lnSpc>
              <a:spcBef>
                <a:spcPts val="0"/>
              </a:spcBef>
              <a:spcAft>
                <a:spcPts val="1800"/>
              </a:spcAft>
              <a:buClr>
                <a:srgbClr val="000000"/>
              </a:buClr>
              <a:buSzTx/>
              <a:buFontTx/>
              <a:buNone/>
              <a:tabLst/>
              <a:defRPr/>
            </a:pP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The project aims to </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support EU destinations implementing data-driven approaches to make tourism more sustainable and accessible</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 </a:t>
            </a:r>
          </a:p>
          <a:p>
            <a:pPr marL="0" marR="0" lvl="0" indent="0" algn="just" defTabSz="898525" rtl="0" eaLnBrk="1" fontAlgn="auto" latinLnBrk="0" hangingPunct="1">
              <a:lnSpc>
                <a:spcPct val="100000"/>
              </a:lnSpc>
              <a:spcBef>
                <a:spcPts val="0"/>
              </a:spcBef>
              <a:spcAft>
                <a:spcPts val="1800"/>
              </a:spcAft>
              <a:buClr>
                <a:srgbClr val="000000"/>
              </a:buClr>
              <a:buSzTx/>
              <a:buFontTx/>
              <a:buNone/>
              <a:tabLst/>
              <a:defRPr/>
            </a:pP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The project can also count on the support of </a:t>
            </a:r>
            <a:r>
              <a:rPr kumimoji="0" lang="en-US" sz="1600" b="1"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10 independent experts </a:t>
            </a:r>
            <a:r>
              <a:rPr kumimoji="0" lang="en-US" sz="1600" b="0" i="0" u="none" strike="noStrike" kern="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Arial"/>
                <a:sym typeface="Arial"/>
              </a:rPr>
              <a:t>including private sectors practitioners and academic researchers.</a:t>
            </a:r>
          </a:p>
        </p:txBody>
      </p:sp>
      <p:sp>
        <p:nvSpPr>
          <p:cNvPr id="144" name="TextBox 143">
            <a:extLst>
              <a:ext uri="{FF2B5EF4-FFF2-40B4-BE49-F238E27FC236}">
                <a16:creationId xmlns:a16="http://schemas.microsoft.com/office/drawing/2014/main" id="{2D469BF2-E32E-407C-2D3E-A0E7D462E45A}"/>
              </a:ext>
            </a:extLst>
          </p:cNvPr>
          <p:cNvSpPr txBox="1"/>
          <p:nvPr/>
        </p:nvSpPr>
        <p:spPr>
          <a:xfrm>
            <a:off x="417114" y="4936834"/>
            <a:ext cx="6343632" cy="1595422"/>
          </a:xfrm>
          <a:prstGeom prst="rect">
            <a:avLst/>
          </a:prstGeom>
          <a:solidFill>
            <a:schemeClr val="bg1">
              <a:lumMod val="95000"/>
            </a:schemeClr>
          </a:solidFill>
        </p:spPr>
        <p:txBody>
          <a:bodyPr wrap="square" rtlCol="0" anchor="ctr">
            <a:noAutofit/>
          </a:bodyPr>
          <a:lstStyle/>
          <a:p>
            <a:pPr marL="0" marR="0" lvl="0" indent="0" algn="l" defTabSz="898525" rtl="0" eaLnBrk="1" fontAlgn="auto" latinLnBrk="0" hangingPunct="1">
              <a:lnSpc>
                <a:spcPct val="100000"/>
              </a:lnSpc>
              <a:spcBef>
                <a:spcPts val="0"/>
              </a:spcBef>
              <a:spcAft>
                <a:spcPts val="1200"/>
              </a:spcAft>
              <a:buClr>
                <a:srgbClr val="000000"/>
              </a:buClr>
              <a:buSzTx/>
              <a:buFontTx/>
              <a:buNone/>
              <a:tabLst/>
              <a:defRPr/>
            </a:pPr>
            <a:r>
              <a:rPr kumimoji="0" lang="en-US" sz="1400" b="1" i="0" u="none" strike="noStrike" kern="0" cap="none" spc="30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SELECTED DESTINATIONS</a:t>
            </a:r>
          </a:p>
          <a:p>
            <a:pPr marL="0" marR="0" lvl="0" indent="0" algn="l" defTabSz="898525" rtl="0" eaLnBrk="1" fontAlgn="auto" latinLnBrk="0" hangingPunct="1">
              <a:lnSpc>
                <a:spcPct val="100000"/>
              </a:lnSpc>
              <a:spcBef>
                <a:spcPts val="0"/>
              </a:spcBef>
              <a:spcAft>
                <a:spcPts val="1200"/>
              </a:spcAft>
              <a:buClr>
                <a:srgbClr val="000000"/>
              </a:buClr>
              <a:buSzTx/>
              <a:buFontTx/>
              <a:buNone/>
              <a:tabLst/>
              <a:defRPr/>
            </a:pPr>
            <a:r>
              <a:rPr kumimoji="0" lang="en-US" sz="14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48 Destinations </a:t>
            </a:r>
            <a:r>
              <a:rPr kumimoji="0" lang="en-US" sz="14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have been selected to be part of the Project, having the possibility to</a:t>
            </a:r>
            <a:r>
              <a:rPr kumimoji="0" lang="en-US" sz="14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 learn from experts and peers </a:t>
            </a:r>
            <a:r>
              <a:rPr kumimoji="0" lang="en-US" sz="1400" b="0"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and work on </a:t>
            </a:r>
            <a:r>
              <a:rPr kumimoji="0" lang="en-US" sz="14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their Smart Tourism Destination’s Ro</a:t>
            </a:r>
            <a:r>
              <a:rPr kumimoji="0" lang="en-US" sz="1400" b="1" i="0" u="none" strike="noStrike" kern="0" cap="none" spc="0" normalizeH="0" baseline="0" noProof="0" err="1">
                <a:ln>
                  <a:noFill/>
                </a:ln>
                <a:solidFill>
                  <a:srgbClr val="2842A2"/>
                </a:solidFill>
                <a:effectLst/>
                <a:uLnTx/>
                <a:uFillTx/>
                <a:latin typeface="Gadugi" panose="020B0502040204020203" pitchFamily="34" charset="0"/>
                <a:ea typeface="Gadugi" panose="020B0502040204020203" pitchFamily="34" charset="0"/>
                <a:cs typeface="Arial"/>
                <a:sym typeface="Arial"/>
              </a:rPr>
              <a:t>admap</a:t>
            </a:r>
            <a:r>
              <a:rPr kumimoji="0" lang="en-US" sz="1400" b="1" i="0" u="none" strike="noStrike" kern="0" cap="none" spc="0" normalizeH="0" baseline="0" noProof="0">
                <a:ln>
                  <a:noFill/>
                </a:ln>
                <a:solidFill>
                  <a:srgbClr val="2842A2"/>
                </a:solidFill>
                <a:effectLst/>
                <a:uLnTx/>
                <a:uFillTx/>
                <a:latin typeface="Gadugi" panose="020B0502040204020203" pitchFamily="34" charset="0"/>
                <a:ea typeface="Gadugi" panose="020B0502040204020203" pitchFamily="34" charset="0"/>
                <a:cs typeface="Arial"/>
                <a:sym typeface="Arial"/>
              </a:rPr>
              <a:t>.</a:t>
            </a:r>
          </a:p>
        </p:txBody>
      </p:sp>
      <p:pic>
        <p:nvPicPr>
          <p:cNvPr id="145" name="Google Shape;530;p52">
            <a:extLst>
              <a:ext uri="{FF2B5EF4-FFF2-40B4-BE49-F238E27FC236}">
                <a16:creationId xmlns:a16="http://schemas.microsoft.com/office/drawing/2014/main" id="{984BE6E1-1EB1-B366-9F1D-3B395708FE7F}"/>
              </a:ext>
            </a:extLst>
          </p:cNvPr>
          <p:cNvPicPr preferRelativeResize="0"/>
          <p:nvPr/>
        </p:nvPicPr>
        <p:blipFill rotWithShape="1">
          <a:blip r:embed="rId6">
            <a:alphaModFix/>
          </a:blip>
          <a:srcRect/>
          <a:stretch/>
        </p:blipFill>
        <p:spPr>
          <a:xfrm>
            <a:off x="626963" y="1560760"/>
            <a:ext cx="719304" cy="498901"/>
          </a:xfrm>
          <a:prstGeom prst="rect">
            <a:avLst/>
          </a:prstGeom>
          <a:noFill/>
          <a:ln>
            <a:noFill/>
          </a:ln>
        </p:spPr>
      </p:pic>
      <p:pic>
        <p:nvPicPr>
          <p:cNvPr id="146" name="Graphic 52" descr="Social network with solid fill">
            <a:extLst>
              <a:ext uri="{FF2B5EF4-FFF2-40B4-BE49-F238E27FC236}">
                <a16:creationId xmlns:a16="http://schemas.microsoft.com/office/drawing/2014/main" id="{EFAEE603-2C42-4FE5-84D8-54ADA82630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758" y="3719425"/>
            <a:ext cx="677631" cy="677631"/>
          </a:xfrm>
          <a:prstGeom prst="rect">
            <a:avLst/>
          </a:prstGeom>
        </p:spPr>
      </p:pic>
      <p:pic>
        <p:nvPicPr>
          <p:cNvPr id="147" name="Graphic 146" descr="Group brainstorm with solid fill">
            <a:extLst>
              <a:ext uri="{FF2B5EF4-FFF2-40B4-BE49-F238E27FC236}">
                <a16:creationId xmlns:a16="http://schemas.microsoft.com/office/drawing/2014/main" id="{085C3025-728E-531A-19C4-84B87C6B5C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311" y="2786658"/>
            <a:ext cx="585668" cy="585668"/>
          </a:xfrm>
          <a:prstGeom prst="rect">
            <a:avLst/>
          </a:prstGeom>
        </p:spPr>
      </p:pic>
    </p:spTree>
    <p:extLst>
      <p:ext uri="{BB962C8B-B14F-4D97-AF65-F5344CB8AC3E}">
        <p14:creationId xmlns:p14="http://schemas.microsoft.com/office/powerpoint/2010/main" val="95480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3500" b="1" i="0" u="none" strike="noStrike" kern="1200" cap="none" spc="0" normalizeH="0" baseline="0" noProof="0" dirty="0">
                <a:ln>
                  <a:noFill/>
                </a:ln>
                <a:solidFill>
                  <a:srgbClr val="2842A2"/>
                </a:solidFill>
                <a:effectLst/>
                <a:uLnTx/>
                <a:uFillTx/>
                <a:latin typeface="Arial"/>
                <a:ea typeface="Arial"/>
                <a:cs typeface="Arial"/>
                <a:sym typeface="Arial"/>
              </a:rPr>
              <a:t>Resources from the project</a:t>
            </a: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B7917933-F970-3DDF-EE78-85D3E258A255}"/>
              </a:ext>
            </a:extLst>
          </p:cNvPr>
          <p:cNvGrpSpPr/>
          <p:nvPr/>
        </p:nvGrpSpPr>
        <p:grpSpPr>
          <a:xfrm rot="16200000">
            <a:off x="10380945" y="4992959"/>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AE3A810D-60DD-484F-991B-8E5EB3A3F521}"/>
              </a:ext>
            </a:extLst>
          </p:cNvPr>
          <p:cNvPicPr>
            <a:picLocks noChangeAspect="1"/>
          </p:cNvPicPr>
          <p:nvPr/>
        </p:nvPicPr>
        <p:blipFill>
          <a:blip r:embed="rId3"/>
          <a:stretch>
            <a:fillRect/>
          </a:stretch>
        </p:blipFill>
        <p:spPr>
          <a:xfrm>
            <a:off x="6415886" y="1116361"/>
            <a:ext cx="1593002" cy="237600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E96F9FB6-2176-AF83-4616-3450914C3369}"/>
              </a:ext>
            </a:extLst>
          </p:cNvPr>
          <p:cNvPicPr>
            <a:picLocks noChangeAspect="1"/>
          </p:cNvPicPr>
          <p:nvPr/>
        </p:nvPicPr>
        <p:blipFill rotWithShape="1">
          <a:blip r:embed="rId4"/>
          <a:srcRect l="2604" t="2109" r="1044" b="2869"/>
          <a:stretch/>
        </p:blipFill>
        <p:spPr>
          <a:xfrm>
            <a:off x="533400" y="1116361"/>
            <a:ext cx="1673323" cy="2376000"/>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AE7B0F97-C549-32D0-B4CC-24FDF9483BE2}"/>
              </a:ext>
            </a:extLst>
          </p:cNvPr>
          <p:cNvSpPr txBox="1"/>
          <p:nvPr/>
        </p:nvSpPr>
        <p:spPr>
          <a:xfrm>
            <a:off x="8217873" y="1116361"/>
            <a:ext cx="3197379" cy="2400657"/>
          </a:xfrm>
          <a:prstGeom prst="rect">
            <a:avLst/>
          </a:prstGeom>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Study on mastering data for tourism by EU destinations</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The study provides an </a:t>
            </a:r>
            <a:r>
              <a:rPr kumimoji="0" lang="en-US"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analysis of the state of the art on the use of data in the tourism sector </a:t>
            </a:r>
            <a:r>
              <a:rPr kumimoji="0" lang="en-US" sz="14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in Europe and across the world. In addition, it offers a series of recommendations to </a:t>
            </a:r>
            <a:r>
              <a:rPr kumimoji="0" lang="en-US" sz="1400" b="0" i="0" u="none" strike="noStrike" kern="1200" cap="none" spc="0" normalizeH="0" baseline="0" noProof="0" dirty="0" err="1">
                <a:ln>
                  <a:noFill/>
                </a:ln>
                <a:solidFill>
                  <a:prstClr val="black"/>
                </a:solidFill>
                <a:effectLst/>
                <a:uLnTx/>
                <a:uFillTx/>
                <a:latin typeface="Gadugi" panose="020B0502040204020203" pitchFamily="34" charset="0"/>
                <a:ea typeface="Gadugi" panose="020B0502040204020203" pitchFamily="34" charset="0"/>
                <a:cs typeface="+mn-cs"/>
              </a:rPr>
              <a:t>catalyse</a:t>
            </a:r>
            <a:r>
              <a:rPr kumimoji="0" lang="en-US" sz="14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 the use of data by European destinations to improve their tourism offer.</a:t>
            </a:r>
            <a:endParaRPr kumimoji="0" lang="it-IT" sz="14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12" name="TextBox 11">
            <a:extLst>
              <a:ext uri="{FF2B5EF4-FFF2-40B4-BE49-F238E27FC236}">
                <a16:creationId xmlns:a16="http://schemas.microsoft.com/office/drawing/2014/main" id="{F6ACF732-E7D3-268C-9F77-BD4462FA747B}"/>
              </a:ext>
            </a:extLst>
          </p:cNvPr>
          <p:cNvSpPr txBox="1"/>
          <p:nvPr/>
        </p:nvSpPr>
        <p:spPr>
          <a:xfrm>
            <a:off x="2413936" y="1116361"/>
            <a:ext cx="3485420" cy="2462213"/>
          </a:xfrm>
          <a:prstGeom prst="rect">
            <a:avLst/>
          </a:prstGeom>
          <a:effectLst>
            <a:outerShdw blurRad="50800" dist="38100" algn="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EU Guide on data for tourism destinations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This guide on data for tourism destinations might therefore result useful for any type of destination willing to improve the way they collect and use data for tourism purposes and hopefully become inspirational for those cities, regions, or countries, eager to start their journey towards becoming smart tourism destinations.</a:t>
            </a:r>
            <a:endParaRPr kumimoji="0" lang="en-US" sz="14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sp>
        <p:nvSpPr>
          <p:cNvPr id="13" name="TextBox 12">
            <a:extLst>
              <a:ext uri="{FF2B5EF4-FFF2-40B4-BE49-F238E27FC236}">
                <a16:creationId xmlns:a16="http://schemas.microsoft.com/office/drawing/2014/main" id="{AE189BEC-D44B-22C4-6135-A495452A69CF}"/>
              </a:ext>
            </a:extLst>
          </p:cNvPr>
          <p:cNvSpPr txBox="1"/>
          <p:nvPr/>
        </p:nvSpPr>
        <p:spPr>
          <a:xfrm>
            <a:off x="6415885" y="4089561"/>
            <a:ext cx="4948591" cy="584775"/>
          </a:xfrm>
          <a:prstGeom prst="roundRect">
            <a:avLst>
              <a:gd name="adj" fmla="val 0"/>
            </a:avLst>
          </a:prstGeom>
          <a:gradFill flip="none" rotWithShape="1">
            <a:gsLst>
              <a:gs pos="0">
                <a:schemeClr val="accent4">
                  <a:lumMod val="5000"/>
                  <a:lumOff val="95000"/>
                </a:schemeClr>
              </a:gs>
              <a:gs pos="40000">
                <a:srgbClr val="FFC000">
                  <a:alpha val="40000"/>
                </a:srgbClr>
              </a:gs>
              <a:gs pos="65000">
                <a:srgbClr val="FFC000">
                  <a:alpha val="60000"/>
                </a:srgbClr>
              </a:gs>
              <a:gs pos="100000">
                <a:srgbClr val="FFC000"/>
              </a:gs>
            </a:gsLst>
            <a:lin ang="5400000" scaled="1"/>
            <a:tileRect/>
          </a:grad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Available for download on the project 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hlinkClick r:id="rId5">
                  <a:extLst>
                    <a:ext uri="{A12FA001-AC4F-418D-AE19-62706E023703}">
                      <ahyp:hlinkClr xmlns:ahyp="http://schemas.microsoft.com/office/drawing/2018/hyperlinkcolor" val="tx"/>
                    </a:ext>
                  </a:extLst>
                </a:hlinkClick>
              </a:rPr>
              <a:t>https://smarttourismdestinations.eu/digital-library</a:t>
            </a:r>
            <a:endParaRPr kumimoji="0" lang="en-US" sz="1600" b="0" i="0"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endParaRPr>
          </a:p>
        </p:txBody>
      </p:sp>
      <p:pic>
        <p:nvPicPr>
          <p:cNvPr id="5" name="Imagen 4">
            <a:extLst>
              <a:ext uri="{FF2B5EF4-FFF2-40B4-BE49-F238E27FC236}">
                <a16:creationId xmlns:a16="http://schemas.microsoft.com/office/drawing/2014/main" id="{C472ED01-DC5F-4F5E-BEB8-B2353F6AA5A6}"/>
              </a:ext>
            </a:extLst>
          </p:cNvPr>
          <p:cNvPicPr>
            <a:picLocks noChangeAspect="1"/>
          </p:cNvPicPr>
          <p:nvPr/>
        </p:nvPicPr>
        <p:blipFill>
          <a:blip r:embed="rId6"/>
          <a:stretch>
            <a:fillRect/>
          </a:stretch>
        </p:blipFill>
        <p:spPr>
          <a:xfrm>
            <a:off x="451176" y="4089561"/>
            <a:ext cx="1760820" cy="2489334"/>
          </a:xfrm>
          <a:prstGeom prst="rect">
            <a:avLst/>
          </a:prstGeom>
          <a:effectLst>
            <a:outerShdw blurRad="190500" algn="l" rotWithShape="0">
              <a:prstClr val="black">
                <a:alpha val="70000"/>
              </a:prstClr>
            </a:outerShdw>
          </a:effectLst>
        </p:spPr>
      </p:pic>
      <p:sp>
        <p:nvSpPr>
          <p:cNvPr id="6" name="TextBox 11">
            <a:extLst>
              <a:ext uri="{FF2B5EF4-FFF2-40B4-BE49-F238E27FC236}">
                <a16:creationId xmlns:a16="http://schemas.microsoft.com/office/drawing/2014/main" id="{F8382DA1-7EF1-711D-ED2D-20741A26F943}"/>
              </a:ext>
            </a:extLst>
          </p:cNvPr>
          <p:cNvSpPr txBox="1"/>
          <p:nvPr/>
        </p:nvSpPr>
        <p:spPr>
          <a:xfrm>
            <a:off x="2562372" y="4090524"/>
            <a:ext cx="3188548" cy="2462213"/>
          </a:xfrm>
          <a:prstGeom prst="rect">
            <a:avLst/>
          </a:prstGeom>
          <a:solidFill>
            <a:schemeClr val="bg1">
              <a:lumMod val="95000"/>
            </a:schemeClr>
          </a:solidFill>
          <a:ln>
            <a:solidFill>
              <a:schemeClr val="tx1">
                <a:lumMod val="50000"/>
                <a:lumOff val="50000"/>
              </a:schemeClr>
            </a:solidFill>
          </a:ln>
          <a:effectLst>
            <a:outerShdw blurRad="50800" dist="38100" algn="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Mastering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A Toolkit for Tourism Destinations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Gadugi" panose="020B0502040204020203" pitchFamily="34" charset="0"/>
                <a:ea typeface="Gadugi" panose="020B0502040204020203" pitchFamily="34" charset="0"/>
              </a:rPr>
              <a:t>The toolkit identifies four main steps, from exploring smart tourism as a concept to its concrete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842A2"/>
                </a:solidFill>
                <a:effectLst/>
                <a:uLnTx/>
                <a:uFillTx/>
                <a:latin typeface="Gadugi" panose="020B0502040204020203" pitchFamily="34" charset="0"/>
                <a:ea typeface="Gadugi" panose="020B0502040204020203" pitchFamily="34" charset="0"/>
                <a:cs typeface="+mn-cs"/>
              </a:rPr>
              <a:t>Newly published on the Smart Tourism Destination Project website</a:t>
            </a:r>
          </a:p>
        </p:txBody>
      </p:sp>
    </p:spTree>
    <p:extLst>
      <p:ext uri="{BB962C8B-B14F-4D97-AF65-F5344CB8AC3E}">
        <p14:creationId xmlns:p14="http://schemas.microsoft.com/office/powerpoint/2010/main" val="373024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None/>
            </a:pPr>
            <a:r>
              <a:rPr lang="en-GB" sz="3500" b="1" dirty="0">
                <a:solidFill>
                  <a:srgbClr val="2842A2"/>
                </a:solidFill>
                <a:latin typeface="Arial"/>
                <a:ea typeface="Arial"/>
                <a:cs typeface="Arial"/>
                <a:sym typeface="Arial"/>
              </a:rPr>
              <a:t>The five pillars of a Smart Tourism approach</a:t>
            </a:r>
            <a:endParaRPr lang="en-GB" sz="3500" b="1" u="none" strike="noStrike" cap="none" dirty="0">
              <a:solidFill>
                <a:srgbClr val="2842A2"/>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3711D77-28FE-9E18-D9F9-5571D327F10A}"/>
              </a:ext>
            </a:extLst>
          </p:cNvPr>
          <p:cNvSpPr/>
          <p:nvPr/>
        </p:nvSpPr>
        <p:spPr>
          <a:xfrm>
            <a:off x="1" y="1176957"/>
            <a:ext cx="4886035" cy="507014"/>
          </a:xfrm>
          <a:prstGeom prst="rect">
            <a:avLst/>
          </a:prstGeom>
          <a:solidFill>
            <a:schemeClr val="bg1">
              <a:lumMod val="95000"/>
            </a:schemeClr>
          </a:solidFill>
          <a:ln w="28575">
            <a:noFill/>
          </a:ln>
        </p:spPr>
        <p:style>
          <a:lnRef idx="2">
            <a:schemeClr val="dk1"/>
          </a:lnRef>
          <a:fillRef idx="1">
            <a:schemeClr val="lt1"/>
          </a:fillRef>
          <a:effectRef idx="0">
            <a:schemeClr val="dk1"/>
          </a:effectRef>
          <a:fontRef idx="minor">
            <a:schemeClr val="dk1"/>
          </a:fontRef>
        </p:style>
        <p:txBody>
          <a:bodyPr rtlCol="0" anchor="ctr"/>
          <a:lstStyle/>
          <a:p>
            <a:pPr marL="284163"/>
            <a:r>
              <a:rPr lang="en-US" sz="1600" b="1" dirty="0">
                <a:solidFill>
                  <a:srgbClr val="2842A2"/>
                </a:solidFill>
                <a:latin typeface="Gadugi" panose="020B0502040204020203" pitchFamily="34" charset="0"/>
                <a:ea typeface="Gadugi" panose="020B0502040204020203" pitchFamily="34" charset="0"/>
              </a:rPr>
              <a:t>The five pillars of a Smart Tourism approach:</a:t>
            </a:r>
            <a:endParaRPr lang="en-US" sz="1600" dirty="0">
              <a:solidFill>
                <a:srgbClr val="2842A2"/>
              </a:solidFill>
              <a:latin typeface="Gadugi" panose="020B0502040204020203" pitchFamily="34" charset="0"/>
              <a:ea typeface="Gadugi" panose="020B0502040204020203" pitchFamily="34" charset="0"/>
            </a:endParaRPr>
          </a:p>
        </p:txBody>
      </p:sp>
      <p:sp>
        <p:nvSpPr>
          <p:cNvPr id="3" name="Rectangle 2">
            <a:extLst>
              <a:ext uri="{FF2B5EF4-FFF2-40B4-BE49-F238E27FC236}">
                <a16:creationId xmlns:a16="http://schemas.microsoft.com/office/drawing/2014/main" id="{F1660833-94CA-C459-EC14-1C3706F152EC}"/>
              </a:ext>
            </a:extLst>
          </p:cNvPr>
          <p:cNvSpPr/>
          <p:nvPr/>
        </p:nvSpPr>
        <p:spPr>
          <a:xfrm>
            <a:off x="1565923" y="5580916"/>
            <a:ext cx="3434393" cy="988291"/>
          </a:xfrm>
          <a:prstGeom prst="rect">
            <a:avLst/>
          </a:prstGeom>
          <a:noFill/>
          <a:ln w="19050">
            <a:solidFill>
              <a:srgbClr val="2842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2842A2"/>
                </a:solidFill>
              </a:rPr>
              <a:t>Find the recording of </a:t>
            </a:r>
            <a:r>
              <a:rPr lang="en-US" sz="1300" b="1" dirty="0">
                <a:solidFill>
                  <a:srgbClr val="2842A2"/>
                </a:solidFill>
              </a:rPr>
              <a:t>Webinar 1, 2 and 3</a:t>
            </a:r>
            <a:r>
              <a:rPr lang="en-US" sz="1300" dirty="0">
                <a:solidFill>
                  <a:srgbClr val="2842A2"/>
                </a:solidFill>
              </a:rPr>
              <a:t> and the material shared online on our website</a:t>
            </a:r>
          </a:p>
        </p:txBody>
      </p:sp>
      <p:sp>
        <p:nvSpPr>
          <p:cNvPr id="7" name="Rectangle 6">
            <a:extLst>
              <a:ext uri="{FF2B5EF4-FFF2-40B4-BE49-F238E27FC236}">
                <a16:creationId xmlns:a16="http://schemas.microsoft.com/office/drawing/2014/main" id="{C1BBB5B3-A25E-8C46-F5E0-58D3B71DA5BB}"/>
              </a:ext>
            </a:extLst>
          </p:cNvPr>
          <p:cNvSpPr/>
          <p:nvPr/>
        </p:nvSpPr>
        <p:spPr>
          <a:xfrm>
            <a:off x="8815722" y="2478811"/>
            <a:ext cx="1467475" cy="27826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23DE8FA-35F5-D7BB-9159-197D4E8306C0}"/>
              </a:ext>
            </a:extLst>
          </p:cNvPr>
          <p:cNvSpPr/>
          <p:nvPr/>
        </p:nvSpPr>
        <p:spPr>
          <a:xfrm>
            <a:off x="7050471" y="2487181"/>
            <a:ext cx="1467475" cy="27826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BD7579F-920D-1FD3-29C8-27646761902F}"/>
              </a:ext>
            </a:extLst>
          </p:cNvPr>
          <p:cNvSpPr/>
          <p:nvPr/>
        </p:nvSpPr>
        <p:spPr>
          <a:xfrm>
            <a:off x="5248758" y="2428006"/>
            <a:ext cx="1467475" cy="27826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414EBF3-A151-A1E9-F5CF-AE1EFA7A8D37}"/>
              </a:ext>
            </a:extLst>
          </p:cNvPr>
          <p:cNvSpPr/>
          <p:nvPr/>
        </p:nvSpPr>
        <p:spPr>
          <a:xfrm>
            <a:off x="3449026" y="2507101"/>
            <a:ext cx="1467475" cy="27826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63F81B4-E304-A63B-C972-8585E9DE6E24}"/>
              </a:ext>
            </a:extLst>
          </p:cNvPr>
          <p:cNvSpPr/>
          <p:nvPr/>
        </p:nvSpPr>
        <p:spPr>
          <a:xfrm>
            <a:off x="1681787" y="2468201"/>
            <a:ext cx="1467475" cy="27826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AE77A0D9-A8B9-2AEF-7DFB-4B9CEB17B814}"/>
              </a:ext>
            </a:extLst>
          </p:cNvPr>
          <p:cNvGrpSpPr/>
          <p:nvPr/>
        </p:nvGrpSpPr>
        <p:grpSpPr>
          <a:xfrm>
            <a:off x="1681790" y="3549718"/>
            <a:ext cx="8601407" cy="1197178"/>
            <a:chOff x="1008079" y="6001505"/>
            <a:chExt cx="5697251" cy="740485"/>
          </a:xfrm>
          <a:solidFill>
            <a:srgbClr val="F2F2F2"/>
          </a:solidFill>
        </p:grpSpPr>
        <p:sp>
          <p:nvSpPr>
            <p:cNvPr id="33" name="Rectangle 32">
              <a:extLst>
                <a:ext uri="{FF2B5EF4-FFF2-40B4-BE49-F238E27FC236}">
                  <a16:creationId xmlns:a16="http://schemas.microsoft.com/office/drawing/2014/main" id="{8FF63DD6-5F77-F10B-9B11-35AEFE50E130}"/>
                </a:ext>
              </a:extLst>
            </p:cNvPr>
            <p:cNvSpPr/>
            <p:nvPr/>
          </p:nvSpPr>
          <p:spPr>
            <a:xfrm>
              <a:off x="1008079" y="6032086"/>
              <a:ext cx="972001" cy="570303"/>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144000" rIns="108000" bIns="144000" numCol="1" spcCol="1270" anchor="ctr" anchorCtr="0">
              <a:noAutofit/>
            </a:bodyPr>
            <a:lstStyle/>
            <a:p>
              <a:pPr algn="ctr" defTabSz="400050">
                <a:lnSpc>
                  <a:spcPct val="90000"/>
                </a:lnSpc>
                <a:spcBef>
                  <a:spcPct val="0"/>
                </a:spcBef>
              </a:pPr>
              <a:r>
                <a:rPr lang="en-US" sz="1500" b="1" dirty="0">
                  <a:solidFill>
                    <a:srgbClr val="2842A2"/>
                  </a:solidFill>
                  <a:latin typeface="Gadugi" panose="020B0502040204020203" pitchFamily="34" charset="0"/>
                  <a:ea typeface="Gadugi" panose="020B0502040204020203" pitchFamily="34" charset="0"/>
                </a:rPr>
                <a:t>Strategy </a:t>
              </a:r>
            </a:p>
            <a:p>
              <a:pPr algn="ctr" defTabSz="400050">
                <a:lnSpc>
                  <a:spcPct val="90000"/>
                </a:lnSpc>
                <a:spcBef>
                  <a:spcPct val="0"/>
                </a:spcBef>
              </a:pPr>
              <a:r>
                <a:rPr lang="en-US" sz="1500" b="1" dirty="0">
                  <a:solidFill>
                    <a:srgbClr val="2842A2"/>
                  </a:solidFill>
                  <a:latin typeface="Gadugi" panose="020B0502040204020203" pitchFamily="34" charset="0"/>
                  <a:ea typeface="Gadugi" panose="020B0502040204020203" pitchFamily="34" charset="0"/>
                </a:rPr>
                <a:t>and</a:t>
              </a:r>
            </a:p>
            <a:p>
              <a:pPr algn="ctr" defTabSz="400050">
                <a:lnSpc>
                  <a:spcPct val="90000"/>
                </a:lnSpc>
                <a:spcBef>
                  <a:spcPct val="0"/>
                </a:spcBef>
              </a:pPr>
              <a:r>
                <a:rPr lang="en-US" sz="1500" b="1" dirty="0">
                  <a:solidFill>
                    <a:srgbClr val="2842A2"/>
                  </a:solidFill>
                  <a:latin typeface="Gadugi" panose="020B0502040204020203" pitchFamily="34" charset="0"/>
                  <a:ea typeface="Gadugi" panose="020B0502040204020203" pitchFamily="34" charset="0"/>
                </a:rPr>
                <a:t> Governance </a:t>
              </a:r>
              <a:endParaRPr lang="en-GB" sz="1500" b="1" dirty="0">
                <a:solidFill>
                  <a:srgbClr val="2842A2"/>
                </a:solidFill>
                <a:latin typeface="Gadugi" panose="020B0502040204020203" pitchFamily="34" charset="0"/>
                <a:ea typeface="Gadugi" panose="020B0502040204020203" pitchFamily="34" charset="0"/>
              </a:endParaRPr>
            </a:p>
          </p:txBody>
        </p:sp>
        <p:sp>
          <p:nvSpPr>
            <p:cNvPr id="34" name="Rectangle 33">
              <a:extLst>
                <a:ext uri="{FF2B5EF4-FFF2-40B4-BE49-F238E27FC236}">
                  <a16:creationId xmlns:a16="http://schemas.microsoft.com/office/drawing/2014/main" id="{BF8EA7F4-B193-BDD9-20FD-627DDF942985}"/>
                </a:ext>
              </a:extLst>
            </p:cNvPr>
            <p:cNvSpPr/>
            <p:nvPr/>
          </p:nvSpPr>
          <p:spPr>
            <a:xfrm>
              <a:off x="2183437" y="6032082"/>
              <a:ext cx="972001" cy="709908"/>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144000" rIns="108000" bIns="144000" numCol="1" spcCol="1270" anchor="ctr" anchorCtr="0">
              <a:noAutofit/>
            </a:bodyPr>
            <a:lstStyle/>
            <a:p>
              <a:pPr marL="0" lvl="0" indent="0" algn="ctr" defTabSz="400050">
                <a:lnSpc>
                  <a:spcPct val="90000"/>
                </a:lnSpc>
                <a:spcBef>
                  <a:spcPct val="0"/>
                </a:spcBef>
                <a:spcAft>
                  <a:spcPct val="35000"/>
                </a:spcAft>
                <a:buNone/>
              </a:pPr>
              <a:r>
                <a:rPr lang="en-US" sz="1400" b="1" kern="1200" dirty="0">
                  <a:solidFill>
                    <a:srgbClr val="2842A2"/>
                  </a:solidFill>
                  <a:latin typeface="Gadugi" panose="020B0502040204020203" pitchFamily="34" charset="0"/>
                  <a:ea typeface="Gadugi" panose="020B0502040204020203" pitchFamily="34" charset="0"/>
                </a:rPr>
                <a:t>Data collection, management and technological solutions</a:t>
              </a:r>
              <a:endParaRPr lang="en-GB" sz="1400" b="1" kern="1200" dirty="0">
                <a:solidFill>
                  <a:srgbClr val="2842A2"/>
                </a:solidFill>
                <a:latin typeface="Gadugi" panose="020B0502040204020203" pitchFamily="34" charset="0"/>
                <a:ea typeface="Gadugi" panose="020B0502040204020203" pitchFamily="34" charset="0"/>
              </a:endParaRPr>
            </a:p>
          </p:txBody>
        </p:sp>
        <p:sp>
          <p:nvSpPr>
            <p:cNvPr id="35" name="Rectangle 34">
              <a:extLst>
                <a:ext uri="{FF2B5EF4-FFF2-40B4-BE49-F238E27FC236}">
                  <a16:creationId xmlns:a16="http://schemas.microsoft.com/office/drawing/2014/main" id="{C8F6DB9B-ADB9-6B19-CA15-53E93ECBF38C}"/>
                </a:ext>
              </a:extLst>
            </p:cNvPr>
            <p:cNvSpPr/>
            <p:nvPr/>
          </p:nvSpPr>
          <p:spPr>
            <a:xfrm>
              <a:off x="3395897" y="6032082"/>
              <a:ext cx="940797" cy="3990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144000" rIns="108000" bIns="144000" numCol="1" spcCol="1270" anchor="ctr" anchorCtr="0">
              <a:noAutofit/>
            </a:bodyPr>
            <a:lstStyle/>
            <a:p>
              <a:pPr algn="ctr" defTabSz="400050">
                <a:lnSpc>
                  <a:spcPct val="90000"/>
                </a:lnSpc>
                <a:spcBef>
                  <a:spcPct val="0"/>
                </a:spcBef>
                <a:spcAft>
                  <a:spcPct val="35000"/>
                </a:spcAft>
              </a:pPr>
              <a:r>
                <a:rPr lang="en-US" sz="1500" b="1" dirty="0">
                  <a:solidFill>
                    <a:srgbClr val="2842A2"/>
                  </a:solidFill>
                  <a:latin typeface="Gadugi" panose="020B0502040204020203" pitchFamily="34" charset="0"/>
                  <a:ea typeface="Gadugi" panose="020B0502040204020203" pitchFamily="34" charset="0"/>
                </a:rPr>
                <a:t>Human Capital and Skills</a:t>
              </a:r>
              <a:endParaRPr lang="en-GB" sz="1500" b="1" dirty="0">
                <a:solidFill>
                  <a:srgbClr val="2842A2"/>
                </a:solidFill>
                <a:latin typeface="Gadugi" panose="020B0502040204020203" pitchFamily="34" charset="0"/>
                <a:ea typeface="Gadugi" panose="020B0502040204020203" pitchFamily="34" charset="0"/>
              </a:endParaRPr>
            </a:p>
          </p:txBody>
        </p:sp>
        <p:sp>
          <p:nvSpPr>
            <p:cNvPr id="36" name="Rectangle 35">
              <a:extLst>
                <a:ext uri="{FF2B5EF4-FFF2-40B4-BE49-F238E27FC236}">
                  <a16:creationId xmlns:a16="http://schemas.microsoft.com/office/drawing/2014/main" id="{D2D73CDF-975F-92D7-D240-E3FFF3669E94}"/>
                </a:ext>
              </a:extLst>
            </p:cNvPr>
            <p:cNvSpPr/>
            <p:nvPr/>
          </p:nvSpPr>
          <p:spPr>
            <a:xfrm>
              <a:off x="4557974" y="6032082"/>
              <a:ext cx="972001" cy="348244"/>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144000" rIns="108000" bIns="144000" numCol="1" spcCol="1270" anchor="ctr" anchorCtr="0">
              <a:noAutofit/>
            </a:bodyPr>
            <a:lstStyle/>
            <a:p>
              <a:pPr algn="ctr" defTabSz="400050">
                <a:lnSpc>
                  <a:spcPct val="90000"/>
                </a:lnSpc>
                <a:spcBef>
                  <a:spcPct val="0"/>
                </a:spcBef>
                <a:spcAft>
                  <a:spcPct val="35000"/>
                </a:spcAft>
              </a:pPr>
              <a:r>
                <a:rPr lang="en-US" sz="900" b="1" dirty="0">
                  <a:solidFill>
                    <a:srgbClr val="2842A2"/>
                  </a:solidFill>
                  <a:latin typeface="Gadugi" panose="020B0502040204020203" pitchFamily="34" charset="0"/>
                  <a:ea typeface="Gadugi" panose="020B0502040204020203" pitchFamily="34" charset="0"/>
                </a:rPr>
                <a:t> </a:t>
              </a:r>
              <a:r>
                <a:rPr lang="en-US" sz="1500" b="1" dirty="0">
                  <a:solidFill>
                    <a:srgbClr val="2842A2"/>
                  </a:solidFill>
                  <a:latin typeface="Gadugi" panose="020B0502040204020203" pitchFamily="34" charset="0"/>
                  <a:ea typeface="Gadugi" panose="020B0502040204020203" pitchFamily="34" charset="0"/>
                </a:rPr>
                <a:t>Knowledge Transfer</a:t>
              </a:r>
              <a:endParaRPr lang="en-GB" sz="1500" b="1" dirty="0">
                <a:solidFill>
                  <a:srgbClr val="2842A2"/>
                </a:solidFill>
                <a:latin typeface="Gadugi" panose="020B0502040204020203" pitchFamily="34" charset="0"/>
                <a:ea typeface="Gadugi" panose="020B0502040204020203" pitchFamily="34" charset="0"/>
              </a:endParaRPr>
            </a:p>
          </p:txBody>
        </p:sp>
        <p:sp>
          <p:nvSpPr>
            <p:cNvPr id="37" name="Rectangle 36">
              <a:extLst>
                <a:ext uri="{FF2B5EF4-FFF2-40B4-BE49-F238E27FC236}">
                  <a16:creationId xmlns:a16="http://schemas.microsoft.com/office/drawing/2014/main" id="{73A70744-2EBD-C7AC-00C3-09BFBD52871E}"/>
                </a:ext>
              </a:extLst>
            </p:cNvPr>
            <p:cNvSpPr/>
            <p:nvPr/>
          </p:nvSpPr>
          <p:spPr>
            <a:xfrm>
              <a:off x="5733329" y="6001505"/>
              <a:ext cx="972001" cy="5174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144000" rIns="108000" bIns="144000" numCol="1" spcCol="1270" anchor="ctr" anchorCtr="0">
              <a:noAutofit/>
            </a:bodyPr>
            <a:lstStyle/>
            <a:p>
              <a:pPr algn="ctr" defTabSz="400050">
                <a:lnSpc>
                  <a:spcPct val="90000"/>
                </a:lnSpc>
                <a:spcBef>
                  <a:spcPct val="0"/>
                </a:spcBef>
                <a:spcAft>
                  <a:spcPct val="35000"/>
                </a:spcAft>
              </a:pPr>
              <a:endParaRPr lang="en-US" sz="900" b="1" dirty="0">
                <a:solidFill>
                  <a:srgbClr val="2842A2"/>
                </a:solidFill>
                <a:latin typeface="Gadugi" panose="020B0502040204020203" pitchFamily="34" charset="0"/>
                <a:ea typeface="Gadugi" panose="020B0502040204020203" pitchFamily="34" charset="0"/>
              </a:endParaRPr>
            </a:p>
            <a:p>
              <a:pPr algn="ctr" defTabSz="400050">
                <a:lnSpc>
                  <a:spcPct val="90000"/>
                </a:lnSpc>
                <a:spcBef>
                  <a:spcPct val="0"/>
                </a:spcBef>
                <a:spcAft>
                  <a:spcPct val="35000"/>
                </a:spcAft>
              </a:pPr>
              <a:r>
                <a:rPr lang="en-US" sz="1500" b="1" dirty="0">
                  <a:solidFill>
                    <a:srgbClr val="2842A2"/>
                  </a:solidFill>
                  <a:latin typeface="Gadugi" panose="020B0502040204020203" pitchFamily="34" charset="0"/>
                  <a:ea typeface="Gadugi" panose="020B0502040204020203" pitchFamily="34" charset="0"/>
                </a:rPr>
                <a:t> Ecosystem Management and Partnerships</a:t>
              </a:r>
              <a:endParaRPr lang="en-GB" sz="1500" b="1" dirty="0">
                <a:solidFill>
                  <a:srgbClr val="2842A2"/>
                </a:solidFill>
                <a:latin typeface="Gadugi" panose="020B0502040204020203" pitchFamily="34" charset="0"/>
                <a:ea typeface="Gadugi" panose="020B0502040204020203" pitchFamily="34" charset="0"/>
              </a:endParaRPr>
            </a:p>
          </p:txBody>
        </p:sp>
      </p:grpSp>
      <p:sp>
        <p:nvSpPr>
          <p:cNvPr id="13" name="Rectangle: Top Corners Snipped 12">
            <a:extLst>
              <a:ext uri="{FF2B5EF4-FFF2-40B4-BE49-F238E27FC236}">
                <a16:creationId xmlns:a16="http://schemas.microsoft.com/office/drawing/2014/main" id="{F2C4DA4A-27BF-00FF-389A-2BFE7C2143C5}"/>
              </a:ext>
            </a:extLst>
          </p:cNvPr>
          <p:cNvSpPr/>
          <p:nvPr/>
        </p:nvSpPr>
        <p:spPr>
          <a:xfrm>
            <a:off x="1597556" y="5030573"/>
            <a:ext cx="1614442" cy="250231"/>
          </a:xfrm>
          <a:prstGeom prst="snip2Same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Snipped 13">
            <a:extLst>
              <a:ext uri="{FF2B5EF4-FFF2-40B4-BE49-F238E27FC236}">
                <a16:creationId xmlns:a16="http://schemas.microsoft.com/office/drawing/2014/main" id="{7C74D425-69CE-0AE5-B9E6-66C7BA1E2FD8}"/>
              </a:ext>
            </a:extLst>
          </p:cNvPr>
          <p:cNvSpPr/>
          <p:nvPr/>
        </p:nvSpPr>
        <p:spPr>
          <a:xfrm>
            <a:off x="3385874" y="5033336"/>
            <a:ext cx="1614442" cy="250231"/>
          </a:xfrm>
          <a:prstGeom prst="snip2Same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AB62A9E1-6F88-F7A1-8D94-8B946A40A82F}"/>
              </a:ext>
            </a:extLst>
          </p:cNvPr>
          <p:cNvSpPr/>
          <p:nvPr/>
        </p:nvSpPr>
        <p:spPr>
          <a:xfrm>
            <a:off x="5157013" y="5033336"/>
            <a:ext cx="1631623" cy="248100"/>
          </a:xfrm>
          <a:prstGeom prst="snip2Same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 Corners Snipped 15">
            <a:extLst>
              <a:ext uri="{FF2B5EF4-FFF2-40B4-BE49-F238E27FC236}">
                <a16:creationId xmlns:a16="http://schemas.microsoft.com/office/drawing/2014/main" id="{91B78067-4DB5-A458-8C04-3DB468E9A2A4}"/>
              </a:ext>
            </a:extLst>
          </p:cNvPr>
          <p:cNvSpPr/>
          <p:nvPr/>
        </p:nvSpPr>
        <p:spPr>
          <a:xfrm>
            <a:off x="6945333" y="5033335"/>
            <a:ext cx="1631623" cy="248100"/>
          </a:xfrm>
          <a:prstGeom prst="snip2Same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Snipped 16">
            <a:extLst>
              <a:ext uri="{FF2B5EF4-FFF2-40B4-BE49-F238E27FC236}">
                <a16:creationId xmlns:a16="http://schemas.microsoft.com/office/drawing/2014/main" id="{97F39E29-E9A5-E262-28BA-EE4B3177BE27}"/>
              </a:ext>
            </a:extLst>
          </p:cNvPr>
          <p:cNvSpPr/>
          <p:nvPr/>
        </p:nvSpPr>
        <p:spPr>
          <a:xfrm>
            <a:off x="8733651" y="5033335"/>
            <a:ext cx="1631623" cy="248098"/>
          </a:xfrm>
          <a:prstGeom prst="snip2SameRect">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a:extLst>
              <a:ext uri="{FF2B5EF4-FFF2-40B4-BE49-F238E27FC236}">
                <a16:creationId xmlns:a16="http://schemas.microsoft.com/office/drawing/2014/main" id="{FEF22E49-DD33-9B16-1A77-8DED80A8CD3F}"/>
              </a:ext>
            </a:extLst>
          </p:cNvPr>
          <p:cNvSpPr/>
          <p:nvPr/>
        </p:nvSpPr>
        <p:spPr>
          <a:xfrm flipV="1">
            <a:off x="1552633" y="1934713"/>
            <a:ext cx="1725785" cy="563021"/>
          </a:xfrm>
          <a:prstGeom prst="trapezoid">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39B0C83-687E-C2B3-5C0E-41C8820C697E}"/>
              </a:ext>
            </a:extLst>
          </p:cNvPr>
          <p:cNvSpPr txBox="1"/>
          <p:nvPr/>
        </p:nvSpPr>
        <p:spPr>
          <a:xfrm>
            <a:off x="2206218" y="1926812"/>
            <a:ext cx="469005" cy="588312"/>
          </a:xfrm>
          <a:prstGeom prst="rect">
            <a:avLst/>
          </a:prstGeom>
          <a:noFill/>
        </p:spPr>
        <p:txBody>
          <a:bodyPr wrap="none" rtlCol="0">
            <a:spAutoFit/>
          </a:bodyPr>
          <a:lstStyle/>
          <a:p>
            <a:r>
              <a:rPr lang="en-US" sz="1600" b="1" dirty="0">
                <a:solidFill>
                  <a:srgbClr val="2842A2"/>
                </a:solidFill>
                <a:latin typeface="Gadugi" panose="020B0502040204020203" pitchFamily="34" charset="0"/>
                <a:ea typeface="Gadugi" panose="020B0502040204020203" pitchFamily="34" charset="0"/>
              </a:rPr>
              <a:t>1</a:t>
            </a:r>
          </a:p>
        </p:txBody>
      </p:sp>
      <p:sp>
        <p:nvSpPr>
          <p:cNvPr id="20" name="Trapezoid 19">
            <a:extLst>
              <a:ext uri="{FF2B5EF4-FFF2-40B4-BE49-F238E27FC236}">
                <a16:creationId xmlns:a16="http://schemas.microsoft.com/office/drawing/2014/main" id="{76D9C2DD-A45C-0A2D-61EE-5FA9FF615B3A}"/>
              </a:ext>
            </a:extLst>
          </p:cNvPr>
          <p:cNvSpPr/>
          <p:nvPr/>
        </p:nvSpPr>
        <p:spPr>
          <a:xfrm flipV="1">
            <a:off x="3330204" y="1934713"/>
            <a:ext cx="1725785" cy="563021"/>
          </a:xfrm>
          <a:prstGeom prst="trapezoid">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a:extLst>
              <a:ext uri="{FF2B5EF4-FFF2-40B4-BE49-F238E27FC236}">
                <a16:creationId xmlns:a16="http://schemas.microsoft.com/office/drawing/2014/main" id="{9497E2FB-5DF0-C098-567D-E87FA89FBFAC}"/>
              </a:ext>
            </a:extLst>
          </p:cNvPr>
          <p:cNvSpPr/>
          <p:nvPr/>
        </p:nvSpPr>
        <p:spPr>
          <a:xfrm flipV="1">
            <a:off x="5118152" y="1934713"/>
            <a:ext cx="1725785" cy="563021"/>
          </a:xfrm>
          <a:prstGeom prst="trapezoid">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146F19BD-54D5-0DE2-5F7B-62E21175AF53}"/>
              </a:ext>
            </a:extLst>
          </p:cNvPr>
          <p:cNvSpPr/>
          <p:nvPr/>
        </p:nvSpPr>
        <p:spPr>
          <a:xfrm flipV="1">
            <a:off x="6899057" y="1934713"/>
            <a:ext cx="1725785" cy="563021"/>
          </a:xfrm>
          <a:prstGeom prst="trapezoid">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22">
            <a:extLst>
              <a:ext uri="{FF2B5EF4-FFF2-40B4-BE49-F238E27FC236}">
                <a16:creationId xmlns:a16="http://schemas.microsoft.com/office/drawing/2014/main" id="{8709CE3D-33A3-8F5A-F8F7-35180A084263}"/>
              </a:ext>
            </a:extLst>
          </p:cNvPr>
          <p:cNvSpPr/>
          <p:nvPr/>
        </p:nvSpPr>
        <p:spPr>
          <a:xfrm flipV="1">
            <a:off x="8686575" y="1934713"/>
            <a:ext cx="1725785" cy="563021"/>
          </a:xfrm>
          <a:prstGeom prst="trapezoid">
            <a:avLst/>
          </a:prstGeom>
          <a:solidFill>
            <a:srgbClr val="F2F2F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9623B0F-5472-BD9D-AC23-3C970BC2B503}"/>
              </a:ext>
            </a:extLst>
          </p:cNvPr>
          <p:cNvSpPr txBox="1"/>
          <p:nvPr/>
        </p:nvSpPr>
        <p:spPr>
          <a:xfrm>
            <a:off x="3988756" y="1910418"/>
            <a:ext cx="469005" cy="588312"/>
          </a:xfrm>
          <a:prstGeom prst="rect">
            <a:avLst/>
          </a:prstGeom>
          <a:noFill/>
        </p:spPr>
        <p:txBody>
          <a:bodyPr wrap="none" rtlCol="0">
            <a:spAutoFit/>
          </a:bodyPr>
          <a:lstStyle/>
          <a:p>
            <a:r>
              <a:rPr lang="en-US" sz="1600" b="1" dirty="0">
                <a:solidFill>
                  <a:srgbClr val="2842A2"/>
                </a:solidFill>
                <a:latin typeface="Gadugi" panose="020B0502040204020203" pitchFamily="34" charset="0"/>
                <a:ea typeface="Gadugi" panose="020B0502040204020203" pitchFamily="34" charset="0"/>
              </a:rPr>
              <a:t>2</a:t>
            </a:r>
          </a:p>
        </p:txBody>
      </p:sp>
      <p:sp>
        <p:nvSpPr>
          <p:cNvPr id="25" name="TextBox 24">
            <a:extLst>
              <a:ext uri="{FF2B5EF4-FFF2-40B4-BE49-F238E27FC236}">
                <a16:creationId xmlns:a16="http://schemas.microsoft.com/office/drawing/2014/main" id="{00ACD236-432F-6D39-FA38-05BB287CCAD0}"/>
              </a:ext>
            </a:extLst>
          </p:cNvPr>
          <p:cNvSpPr txBox="1"/>
          <p:nvPr/>
        </p:nvSpPr>
        <p:spPr>
          <a:xfrm>
            <a:off x="5785702" y="1919039"/>
            <a:ext cx="469005" cy="588312"/>
          </a:xfrm>
          <a:prstGeom prst="rect">
            <a:avLst/>
          </a:prstGeom>
          <a:noFill/>
        </p:spPr>
        <p:txBody>
          <a:bodyPr wrap="none" rtlCol="0">
            <a:spAutoFit/>
          </a:bodyPr>
          <a:lstStyle/>
          <a:p>
            <a:r>
              <a:rPr lang="en-US" sz="1600" b="1" dirty="0">
                <a:solidFill>
                  <a:srgbClr val="2842A2"/>
                </a:solidFill>
                <a:latin typeface="Gadugi" panose="020B0502040204020203" pitchFamily="34" charset="0"/>
                <a:ea typeface="Gadugi" panose="020B0502040204020203" pitchFamily="34" charset="0"/>
              </a:rPr>
              <a:t>3</a:t>
            </a:r>
          </a:p>
        </p:txBody>
      </p:sp>
      <p:sp>
        <p:nvSpPr>
          <p:cNvPr id="26" name="TextBox 25">
            <a:extLst>
              <a:ext uri="{FF2B5EF4-FFF2-40B4-BE49-F238E27FC236}">
                <a16:creationId xmlns:a16="http://schemas.microsoft.com/office/drawing/2014/main" id="{138446C2-2EB5-97B7-896B-1055773FB98B}"/>
              </a:ext>
            </a:extLst>
          </p:cNvPr>
          <p:cNvSpPr txBox="1"/>
          <p:nvPr/>
        </p:nvSpPr>
        <p:spPr>
          <a:xfrm>
            <a:off x="7579588" y="1934536"/>
            <a:ext cx="469005" cy="588312"/>
          </a:xfrm>
          <a:prstGeom prst="rect">
            <a:avLst/>
          </a:prstGeom>
          <a:noFill/>
        </p:spPr>
        <p:txBody>
          <a:bodyPr wrap="none" rtlCol="0">
            <a:spAutoFit/>
          </a:bodyPr>
          <a:lstStyle/>
          <a:p>
            <a:r>
              <a:rPr lang="en-US" sz="1600" b="1" dirty="0">
                <a:solidFill>
                  <a:srgbClr val="2842A2"/>
                </a:solidFill>
                <a:latin typeface="Gadugi" panose="020B0502040204020203" pitchFamily="34" charset="0"/>
                <a:ea typeface="Gadugi" panose="020B0502040204020203" pitchFamily="34" charset="0"/>
              </a:rPr>
              <a:t>4</a:t>
            </a:r>
          </a:p>
        </p:txBody>
      </p:sp>
      <p:sp>
        <p:nvSpPr>
          <p:cNvPr id="27" name="TextBox 26">
            <a:extLst>
              <a:ext uri="{FF2B5EF4-FFF2-40B4-BE49-F238E27FC236}">
                <a16:creationId xmlns:a16="http://schemas.microsoft.com/office/drawing/2014/main" id="{0B460720-4C6E-780A-D00B-F2FE80806364}"/>
              </a:ext>
            </a:extLst>
          </p:cNvPr>
          <p:cNvSpPr txBox="1"/>
          <p:nvPr/>
        </p:nvSpPr>
        <p:spPr>
          <a:xfrm>
            <a:off x="9333819" y="1901551"/>
            <a:ext cx="469005" cy="588312"/>
          </a:xfrm>
          <a:prstGeom prst="rect">
            <a:avLst/>
          </a:prstGeom>
          <a:noFill/>
        </p:spPr>
        <p:txBody>
          <a:bodyPr wrap="none" rtlCol="0">
            <a:spAutoFit/>
          </a:bodyPr>
          <a:lstStyle/>
          <a:p>
            <a:r>
              <a:rPr lang="en-US" sz="1600" b="1" dirty="0">
                <a:solidFill>
                  <a:srgbClr val="2842A2"/>
                </a:solidFill>
                <a:latin typeface="Gadugi" panose="020B0502040204020203" pitchFamily="34" charset="0"/>
                <a:ea typeface="Gadugi" panose="020B0502040204020203" pitchFamily="34" charset="0"/>
              </a:rPr>
              <a:t>5</a:t>
            </a:r>
          </a:p>
        </p:txBody>
      </p:sp>
      <p:pic>
        <p:nvPicPr>
          <p:cNvPr id="28" name="Picture 27" descr="Icon&#10;&#10;Description automatically generated">
            <a:extLst>
              <a:ext uri="{FF2B5EF4-FFF2-40B4-BE49-F238E27FC236}">
                <a16:creationId xmlns:a16="http://schemas.microsoft.com/office/drawing/2014/main" id="{B88B116D-117D-C07F-3417-C8EB351506BB}"/>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005311" y="2728167"/>
            <a:ext cx="835200" cy="833762"/>
          </a:xfrm>
          <a:prstGeom prst="rect">
            <a:avLst/>
          </a:prstGeom>
        </p:spPr>
      </p:pic>
      <p:pic>
        <p:nvPicPr>
          <p:cNvPr id="29" name="Picture 28" descr="Icon&#10;&#10;Description automatically generated">
            <a:extLst>
              <a:ext uri="{FF2B5EF4-FFF2-40B4-BE49-F238E27FC236}">
                <a16:creationId xmlns:a16="http://schemas.microsoft.com/office/drawing/2014/main" id="{698D2D11-C98B-27D1-DEB7-CC3B688CED0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771239" y="2728167"/>
            <a:ext cx="835200" cy="833762"/>
          </a:xfrm>
          <a:prstGeom prst="rect">
            <a:avLst/>
          </a:prstGeom>
        </p:spPr>
      </p:pic>
      <p:pic>
        <p:nvPicPr>
          <p:cNvPr id="30" name="Picture 29" descr="Icon&#10;&#10;Description automatically generated">
            <a:extLst>
              <a:ext uri="{FF2B5EF4-FFF2-40B4-BE49-F238E27FC236}">
                <a16:creationId xmlns:a16="http://schemas.microsoft.com/office/drawing/2014/main" id="{3E08AB62-C0BA-714F-888A-A712542ABC1B}"/>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631152" y="2728167"/>
            <a:ext cx="835200" cy="833762"/>
          </a:xfrm>
          <a:prstGeom prst="rect">
            <a:avLst/>
          </a:prstGeom>
        </p:spPr>
      </p:pic>
      <p:pic>
        <p:nvPicPr>
          <p:cNvPr id="31" name="Picture 30" descr="Icon&#10;&#10;Description automatically generated">
            <a:extLst>
              <a:ext uri="{FF2B5EF4-FFF2-40B4-BE49-F238E27FC236}">
                <a16:creationId xmlns:a16="http://schemas.microsoft.com/office/drawing/2014/main" id="{32867078-89E9-A768-4665-5521A3C54750}"/>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9153882" y="2728167"/>
            <a:ext cx="835200" cy="833762"/>
          </a:xfrm>
          <a:prstGeom prst="rect">
            <a:avLst/>
          </a:prstGeom>
        </p:spPr>
      </p:pic>
      <p:pic>
        <p:nvPicPr>
          <p:cNvPr id="32" name="Picture 31" descr="Icon&#10;&#10;Description automatically generated">
            <a:extLst>
              <a:ext uri="{FF2B5EF4-FFF2-40B4-BE49-F238E27FC236}">
                <a16:creationId xmlns:a16="http://schemas.microsoft.com/office/drawing/2014/main" id="{37AA4653-3209-B4B7-2B11-5298C6FE3480}"/>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378681" y="2728167"/>
            <a:ext cx="835200" cy="833762"/>
          </a:xfrm>
          <a:prstGeom prst="rect">
            <a:avLst/>
          </a:prstGeom>
        </p:spPr>
      </p:pic>
      <p:sp>
        <p:nvSpPr>
          <p:cNvPr id="38" name="Rectangle 37">
            <a:extLst>
              <a:ext uri="{FF2B5EF4-FFF2-40B4-BE49-F238E27FC236}">
                <a16:creationId xmlns:a16="http://schemas.microsoft.com/office/drawing/2014/main" id="{B6871FDD-584C-E6BF-BF2D-1A3FDC65AF85}"/>
              </a:ext>
            </a:extLst>
          </p:cNvPr>
          <p:cNvSpPr/>
          <p:nvPr/>
        </p:nvSpPr>
        <p:spPr>
          <a:xfrm>
            <a:off x="6845017" y="1849793"/>
            <a:ext cx="1851322" cy="3581381"/>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52BF4E7-6687-3CDC-C0DA-7DB057CC313F}"/>
              </a:ext>
            </a:extLst>
          </p:cNvPr>
          <p:cNvSpPr/>
          <p:nvPr/>
        </p:nvSpPr>
        <p:spPr>
          <a:xfrm>
            <a:off x="5157013" y="5580916"/>
            <a:ext cx="5208261" cy="988291"/>
          </a:xfrm>
          <a:prstGeom prst="rect">
            <a:avLst/>
          </a:prstGeom>
          <a:noFill/>
          <a:ln w="19050">
            <a:solidFill>
              <a:srgbClr val="2842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2842A2"/>
                </a:solidFill>
              </a:rPr>
              <a:t>Recordings and materials for </a:t>
            </a:r>
            <a:r>
              <a:rPr lang="en-US" sz="1300" b="1" dirty="0">
                <a:solidFill>
                  <a:srgbClr val="2842A2"/>
                </a:solidFill>
              </a:rPr>
              <a:t>Webinars 4 and 5 </a:t>
            </a:r>
            <a:r>
              <a:rPr lang="en-US" sz="1300" dirty="0">
                <a:solidFill>
                  <a:srgbClr val="2842A2"/>
                </a:solidFill>
              </a:rPr>
              <a:t>will be available on the Smart Tourism Destinations Project website soon after the event</a:t>
            </a:r>
          </a:p>
        </p:txBody>
      </p:sp>
    </p:spTree>
    <p:extLst>
      <p:ext uri="{BB962C8B-B14F-4D97-AF65-F5344CB8AC3E}">
        <p14:creationId xmlns:p14="http://schemas.microsoft.com/office/powerpoint/2010/main" val="182520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32F780-BABE-EDDF-0699-6C3B5069D748}"/>
              </a:ext>
            </a:extLst>
          </p:cNvPr>
          <p:cNvCxnSpPr>
            <a:cxnSpLocks/>
          </p:cNvCxnSpPr>
          <p:nvPr/>
        </p:nvCxnSpPr>
        <p:spPr>
          <a:xfrm>
            <a:off x="1474392" y="1560775"/>
            <a:ext cx="0" cy="3796896"/>
          </a:xfrm>
          <a:prstGeom prst="line">
            <a:avLst/>
          </a:prstGeom>
          <a:ln w="41275">
            <a:solidFill>
              <a:srgbClr val="2842A2"/>
            </a:solidFill>
            <a:prstDash val="sysDash"/>
          </a:ln>
        </p:spPr>
        <p:style>
          <a:lnRef idx="1">
            <a:schemeClr val="accent1"/>
          </a:lnRef>
          <a:fillRef idx="0">
            <a:schemeClr val="accent1"/>
          </a:fillRef>
          <a:effectRef idx="0">
            <a:schemeClr val="accent1"/>
          </a:effectRef>
          <a:fontRef idx="minor">
            <a:schemeClr val="tx1"/>
          </a:fontRef>
        </p:style>
      </p:cxnSp>
      <p:sp>
        <p:nvSpPr>
          <p:cNvPr id="27" name="Google Shape;764;p106">
            <a:extLst>
              <a:ext uri="{FF2B5EF4-FFF2-40B4-BE49-F238E27FC236}">
                <a16:creationId xmlns:a16="http://schemas.microsoft.com/office/drawing/2014/main" id="{82FD10D4-0451-A7D8-31CC-D192150814F1}"/>
              </a:ext>
            </a:extLst>
          </p:cNvPr>
          <p:cNvSpPr/>
          <p:nvPr/>
        </p:nvSpPr>
        <p:spPr>
          <a:xfrm>
            <a:off x="1614866" y="1511289"/>
            <a:ext cx="9840195" cy="3835422"/>
          </a:xfrm>
          <a:prstGeom prst="rect">
            <a:avLst/>
          </a:prstGeom>
          <a:solidFill>
            <a:srgbClr val="E5E5E5">
              <a:alpha val="49803"/>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39"/>
              <a:buFont typeface="Arial"/>
              <a:buNone/>
              <a:tabLst/>
              <a:defRPr/>
            </a:pPr>
            <a:endParaRPr kumimoji="0" sz="1539" b="0" i="0" u="none" strike="noStrike" kern="1200" cap="none" spc="0" normalizeH="0" baseline="0" noProof="0">
              <a:ln>
                <a:noFill/>
              </a:ln>
              <a:solidFill>
                <a:srgbClr val="FFFFFF"/>
              </a:solidFill>
              <a:effectLst/>
              <a:uLnTx/>
              <a:uFillTx/>
              <a:latin typeface="Georgia"/>
              <a:ea typeface="Georgia"/>
              <a:cs typeface="Georgia"/>
              <a:sym typeface="Georgia"/>
            </a:endParaRPr>
          </a:p>
        </p:txBody>
      </p:sp>
      <p:sp>
        <p:nvSpPr>
          <p:cNvPr id="495" name="Google Shape;495;p52"/>
          <p:cNvSpPr/>
          <p:nvPr/>
        </p:nvSpPr>
        <p:spPr>
          <a:xfrm>
            <a:off x="1819282" y="1596497"/>
            <a:ext cx="9220897" cy="975084"/>
          </a:xfrm>
          <a:prstGeom prst="rect">
            <a:avLst/>
          </a:prstGeom>
          <a:solidFill>
            <a:srgbClr val="FFC000"/>
          </a:solidFill>
          <a:ln>
            <a:noFill/>
          </a:ln>
        </p:spPr>
        <p:txBody>
          <a:bodyPr spcFirstLastPara="1" wrap="square" lIns="91425" tIns="45700" rIns="91425" bIns="45700" anchor="ctr" anchorCtr="0">
            <a:noAutofit/>
          </a:bodyPr>
          <a:lstStyle/>
          <a:p>
            <a:pPr lvl="0"/>
            <a:r>
              <a:rPr lang="en-US" sz="1600" dirty="0">
                <a:solidFill>
                  <a:srgbClr val="2842A2"/>
                </a:solidFill>
                <a:latin typeface="Gadugi" panose="020B0502040204020203" pitchFamily="34" charset="0"/>
                <a:ea typeface="Gadugi" panose="020B0502040204020203" pitchFamily="34" charset="0"/>
                <a:cs typeface="Arial"/>
                <a:sym typeface="Arial"/>
              </a:rPr>
              <a:t>This is the </a:t>
            </a:r>
            <a:r>
              <a:rPr lang="en-US" sz="1600" b="1" dirty="0">
                <a:solidFill>
                  <a:srgbClr val="2842A2"/>
                </a:solidFill>
                <a:latin typeface="Gadugi" panose="020B0502040204020203" pitchFamily="34" charset="0"/>
                <a:ea typeface="Gadugi" panose="020B0502040204020203" pitchFamily="34" charset="0"/>
                <a:cs typeface="Arial"/>
                <a:sym typeface="Arial"/>
              </a:rPr>
              <a:t>fourth webinar dedicated to the five pillars </a:t>
            </a:r>
            <a:r>
              <a:rPr lang="en-US" sz="1600" dirty="0">
                <a:solidFill>
                  <a:srgbClr val="2842A2"/>
                </a:solidFill>
                <a:latin typeface="Gadugi" panose="020B0502040204020203" pitchFamily="34" charset="0"/>
                <a:ea typeface="Gadugi" panose="020B0502040204020203" pitchFamily="34" charset="0"/>
                <a:cs typeface="Arial"/>
                <a:sym typeface="Arial"/>
              </a:rPr>
              <a:t>of the Smart Tourism Destinations Toolkit. </a:t>
            </a:r>
          </a:p>
          <a:p>
            <a:pPr marL="285750" lvl="0" indent="-285750">
              <a:buFont typeface="Wingdings" panose="05000000000000000000" pitchFamily="2" charset="2"/>
              <a:buChar char="Ø"/>
            </a:pPr>
            <a:r>
              <a:rPr lang="en-US" sz="1600" u="sng" dirty="0">
                <a:solidFill>
                  <a:srgbClr val="2842A2"/>
                </a:solidFill>
                <a:latin typeface="Gadugi" panose="020B0502040204020203" pitchFamily="34" charset="0"/>
                <a:ea typeface="Gadugi" panose="020B0502040204020203" pitchFamily="34" charset="0"/>
                <a:cs typeface="Arial"/>
                <a:sym typeface="Arial"/>
              </a:rPr>
              <a:t>Webinar Objective:</a:t>
            </a:r>
            <a:r>
              <a:rPr lang="en-US" sz="1600" dirty="0">
                <a:solidFill>
                  <a:srgbClr val="2842A2"/>
                </a:solidFill>
                <a:latin typeface="Gadugi" panose="020B0502040204020203" pitchFamily="34" charset="0"/>
                <a:ea typeface="Gadugi" panose="020B0502040204020203" pitchFamily="34" charset="0"/>
                <a:cs typeface="Arial"/>
                <a:sym typeface="Arial"/>
              </a:rPr>
              <a:t> Highlight </a:t>
            </a:r>
            <a:r>
              <a:rPr lang="en-US" sz="1600" b="1" dirty="0">
                <a:solidFill>
                  <a:srgbClr val="2842A2"/>
                </a:solidFill>
                <a:latin typeface="Gadugi" panose="020B0502040204020203" pitchFamily="34" charset="0"/>
                <a:ea typeface="Gadugi" panose="020B0502040204020203" pitchFamily="34" charset="0"/>
                <a:cs typeface="Arial"/>
                <a:sym typeface="Arial"/>
              </a:rPr>
              <a:t>the importance of Knowledge Transfer </a:t>
            </a:r>
            <a:r>
              <a:rPr lang="en-US" sz="1600" dirty="0">
                <a:solidFill>
                  <a:srgbClr val="2842A2"/>
                </a:solidFill>
                <a:latin typeface="Gadugi" panose="020B0502040204020203" pitchFamily="34" charset="0"/>
                <a:ea typeface="Gadugi" panose="020B0502040204020203" pitchFamily="34" charset="0"/>
                <a:cs typeface="Arial"/>
                <a:sym typeface="Arial"/>
              </a:rPr>
              <a:t>in furthering the maturity of a Smart Tourism Destination. </a:t>
            </a:r>
            <a:endParaRPr lang="en-GB" sz="1600" i="0" strike="noStrike" cap="none" dirty="0">
              <a:solidFill>
                <a:srgbClr val="2842A2"/>
              </a:solidFill>
              <a:latin typeface="Gadugi" panose="020B0502040204020203" pitchFamily="34" charset="0"/>
              <a:ea typeface="Gadugi" panose="020B0502040204020203" pitchFamily="34" charset="0"/>
              <a:cs typeface="Arial"/>
              <a:sym typeface="Arial"/>
            </a:endParaRPr>
          </a:p>
        </p:txBody>
      </p:sp>
      <p:sp>
        <p:nvSpPr>
          <p:cNvPr id="523" name="Google Shape;523;p52"/>
          <p:cNvSpPr/>
          <p:nvPr/>
        </p:nvSpPr>
        <p:spPr>
          <a:xfrm>
            <a:off x="1831404" y="2805566"/>
            <a:ext cx="9220897" cy="802491"/>
          </a:xfrm>
          <a:prstGeom prst="rect">
            <a:avLst/>
          </a:prstGeom>
          <a:solidFill>
            <a:srgbClr val="FFC000"/>
          </a:solidFill>
          <a:ln>
            <a:noFill/>
          </a:ln>
        </p:spPr>
        <p:txBody>
          <a:bodyPr spcFirstLastPara="1" wrap="square" lIns="91425" tIns="45700" rIns="91425" bIns="45700" anchor="ctr" anchorCtr="0">
            <a:noAutofit/>
          </a:bodyPr>
          <a:lstStyle/>
          <a:p>
            <a:r>
              <a:rPr lang="en-US" sz="1600" dirty="0">
                <a:solidFill>
                  <a:srgbClr val="2842A2"/>
                </a:solidFill>
                <a:latin typeface="Gadugi" panose="020B0502040204020203" pitchFamily="34" charset="0"/>
                <a:ea typeface="Gadugi" panose="020B0502040204020203" pitchFamily="34" charset="0"/>
                <a:cs typeface="Arial"/>
                <a:sym typeface="Arial"/>
              </a:rPr>
              <a:t>This webinar supports </a:t>
            </a:r>
            <a:r>
              <a:rPr lang="en-US" sz="1600" b="1" dirty="0">
                <a:solidFill>
                  <a:srgbClr val="2842A2"/>
                </a:solidFill>
                <a:latin typeface="Gadugi" panose="020B0502040204020203" pitchFamily="34" charset="0"/>
                <a:ea typeface="Gadugi" panose="020B0502040204020203" pitchFamily="34" charset="0"/>
                <a:cs typeface="Arial"/>
                <a:sym typeface="Arial"/>
              </a:rPr>
              <a:t>knowledge sharing in selected subtopics of Pillar 4: “Knowledge Transfer”</a:t>
            </a:r>
            <a:r>
              <a:rPr lang="en-US" sz="1600" dirty="0">
                <a:solidFill>
                  <a:srgbClr val="2842A2"/>
                </a:solidFill>
                <a:latin typeface="Gadugi" panose="020B0502040204020203" pitchFamily="34" charset="0"/>
                <a:ea typeface="Gadugi" panose="020B0502040204020203" pitchFamily="34" charset="0"/>
                <a:cs typeface="Arial"/>
                <a:sym typeface="Arial"/>
              </a:rPr>
              <a:t>, providing examples linked to different maturity stages of Smart Tourism Destinations. A key </a:t>
            </a:r>
            <a:r>
              <a:rPr lang="en-US" sz="1600" b="1" dirty="0">
                <a:solidFill>
                  <a:srgbClr val="2842A2"/>
                </a:solidFill>
                <a:latin typeface="Gadugi" panose="020B0502040204020203" pitchFamily="34" charset="0"/>
                <a:ea typeface="Gadugi" panose="020B0502040204020203" pitchFamily="34" charset="0"/>
                <a:cs typeface="Arial"/>
                <a:sym typeface="Arial"/>
              </a:rPr>
              <a:t>case study of Gothenburg </a:t>
            </a:r>
            <a:r>
              <a:rPr lang="en-US" sz="1600" dirty="0">
                <a:solidFill>
                  <a:srgbClr val="2842A2"/>
                </a:solidFill>
                <a:latin typeface="Gadugi" panose="020B0502040204020203" pitchFamily="34" charset="0"/>
                <a:ea typeface="Gadugi" panose="020B0502040204020203" pitchFamily="34" charset="0"/>
                <a:cs typeface="Arial"/>
                <a:sym typeface="Arial"/>
              </a:rPr>
              <a:t>will be examined as part of this.</a:t>
            </a:r>
          </a:p>
        </p:txBody>
      </p:sp>
      <p:sp>
        <p:nvSpPr>
          <p:cNvPr id="525" name="Google Shape;525;p52"/>
          <p:cNvSpPr/>
          <p:nvPr/>
        </p:nvSpPr>
        <p:spPr>
          <a:xfrm>
            <a:off x="1819282" y="3943007"/>
            <a:ext cx="9166897" cy="968622"/>
          </a:xfrm>
          <a:prstGeom prst="rect">
            <a:avLst/>
          </a:prstGeom>
          <a:solidFill>
            <a:srgbClr val="FFC000"/>
          </a:solidFill>
          <a:ln>
            <a:noFill/>
          </a:ln>
        </p:spPr>
        <p:txBody>
          <a:bodyPr spcFirstLastPara="1" wrap="square" lIns="91425" tIns="45700" rIns="91425" bIns="45700" anchor="ctr" anchorCtr="0">
            <a:noAutofit/>
          </a:bodyPr>
          <a:lstStyle/>
          <a:p>
            <a:pPr marL="285750" indent="-285750">
              <a:buFont typeface="Wingdings" panose="05000000000000000000" pitchFamily="2" charset="2"/>
              <a:buChar char="Ø"/>
            </a:pPr>
            <a:r>
              <a:rPr lang="en-US" sz="1600" i="0" u="none" strike="noStrike" cap="none" dirty="0">
                <a:solidFill>
                  <a:srgbClr val="2842A2"/>
                </a:solidFill>
                <a:latin typeface="Gadugi"/>
                <a:ea typeface="Gadugi"/>
                <a:cs typeface="Arial"/>
                <a:sym typeface="Arial"/>
              </a:rPr>
              <a:t>The Smart Tourism </a:t>
            </a:r>
            <a:r>
              <a:rPr lang="en-US" sz="1600" b="1" i="0" u="none" strike="noStrike" cap="none" dirty="0">
                <a:solidFill>
                  <a:srgbClr val="2842A2"/>
                </a:solidFill>
                <a:latin typeface="Gadugi"/>
                <a:ea typeface="Gadugi"/>
                <a:cs typeface="Arial"/>
                <a:sym typeface="Arial"/>
              </a:rPr>
              <a:t>webinars</a:t>
            </a:r>
            <a:r>
              <a:rPr lang="en-US" sz="1600" i="0" u="none" strike="noStrike" cap="none" dirty="0">
                <a:solidFill>
                  <a:srgbClr val="2842A2"/>
                </a:solidFill>
                <a:latin typeface="Gadugi"/>
                <a:ea typeface="Gadugi"/>
                <a:cs typeface="Arial"/>
                <a:sym typeface="Arial"/>
              </a:rPr>
              <a:t> </a:t>
            </a:r>
            <a:r>
              <a:rPr lang="en-US" sz="1600" dirty="0">
                <a:solidFill>
                  <a:srgbClr val="2842A2"/>
                </a:solidFill>
                <a:latin typeface="Gadugi"/>
                <a:ea typeface="Gadugi"/>
                <a:cs typeface="Arial"/>
                <a:sym typeface="Arial"/>
              </a:rPr>
              <a:t>aim to provide </a:t>
            </a:r>
            <a:r>
              <a:rPr lang="en-US" sz="1600" i="0" u="none" strike="noStrike" cap="none" dirty="0">
                <a:solidFill>
                  <a:srgbClr val="2842A2"/>
                </a:solidFill>
                <a:latin typeface="Gadugi"/>
                <a:ea typeface="Gadugi"/>
                <a:cs typeface="Arial"/>
                <a:sym typeface="Arial"/>
              </a:rPr>
              <a:t>destinations with a strong theoretical background on the Smart Tourism Pillars while also giving concrete tips and </a:t>
            </a:r>
            <a:r>
              <a:rPr lang="en-US" sz="1600" dirty="0">
                <a:solidFill>
                  <a:srgbClr val="2842A2"/>
                </a:solidFill>
                <a:latin typeface="Gadugi"/>
                <a:ea typeface="Gadugi"/>
                <a:cs typeface="Arial"/>
                <a:sym typeface="Arial"/>
              </a:rPr>
              <a:t>examples</a:t>
            </a:r>
            <a:r>
              <a:rPr lang="en-US" sz="1600" i="0" u="none" strike="noStrike" cap="none" dirty="0">
                <a:solidFill>
                  <a:srgbClr val="2842A2"/>
                </a:solidFill>
                <a:latin typeface="Gadugi"/>
                <a:ea typeface="Gadugi"/>
                <a:cs typeface="Arial"/>
                <a:sym typeface="Arial"/>
              </a:rPr>
              <a:t>. </a:t>
            </a:r>
            <a:r>
              <a:rPr lang="en-US" sz="1600" b="1" i="0" u="none" strike="noStrike" cap="none" dirty="0">
                <a:solidFill>
                  <a:srgbClr val="2842A2"/>
                </a:solidFill>
                <a:latin typeface="Gadugi"/>
                <a:ea typeface="Gadugi"/>
                <a:cs typeface="Arial"/>
                <a:sym typeface="Arial"/>
              </a:rPr>
              <a:t>Our experts will diffuse key </a:t>
            </a:r>
            <a:r>
              <a:rPr lang="en-US" sz="1600" b="1" dirty="0">
                <a:solidFill>
                  <a:srgbClr val="2842A2"/>
                </a:solidFill>
                <a:latin typeface="Gadugi"/>
                <a:ea typeface="Gadugi"/>
                <a:cs typeface="Arial"/>
                <a:sym typeface="Arial"/>
              </a:rPr>
              <a:t>knowledge and information related to Pillar 4. </a:t>
            </a:r>
            <a:endParaRPr lang="en-US" sz="1600" b="1" i="0" u="none" strike="noStrike" cap="none" dirty="0">
              <a:solidFill>
                <a:srgbClr val="2842A2"/>
              </a:solidFill>
              <a:latin typeface="Gadugi"/>
              <a:ea typeface="Gadugi"/>
              <a:cs typeface="Arial"/>
              <a:sym typeface="Arial"/>
            </a:endParaRPr>
          </a:p>
        </p:txBody>
      </p:sp>
      <p:sp>
        <p:nvSpPr>
          <p:cNvPr id="6" name="Oval 5">
            <a:extLst>
              <a:ext uri="{FF2B5EF4-FFF2-40B4-BE49-F238E27FC236}">
                <a16:creationId xmlns:a16="http://schemas.microsoft.com/office/drawing/2014/main" id="{C8905900-039F-31D6-BC97-58FA7360A633}"/>
              </a:ext>
            </a:extLst>
          </p:cNvPr>
          <p:cNvSpPr/>
          <p:nvPr/>
        </p:nvSpPr>
        <p:spPr>
          <a:xfrm>
            <a:off x="1333919" y="1946879"/>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401381-ED51-DAB5-71A0-CEC0035D2C00}"/>
              </a:ext>
            </a:extLst>
          </p:cNvPr>
          <p:cNvSpPr/>
          <p:nvPr/>
        </p:nvSpPr>
        <p:spPr>
          <a:xfrm>
            <a:off x="1333919" y="3002057"/>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2E10AA6-A627-F29E-4191-F818C00C5748}"/>
              </a:ext>
            </a:extLst>
          </p:cNvPr>
          <p:cNvSpPr/>
          <p:nvPr/>
        </p:nvSpPr>
        <p:spPr>
          <a:xfrm>
            <a:off x="1333919" y="4315442"/>
            <a:ext cx="274320" cy="274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Google Shape;906;p110">
            <a:extLst>
              <a:ext uri="{FF2B5EF4-FFF2-40B4-BE49-F238E27FC236}">
                <a16:creationId xmlns:a16="http://schemas.microsoft.com/office/drawing/2014/main" id="{77A5148A-FCFA-57B4-1976-0C1031314F88}"/>
              </a:ext>
            </a:extLst>
          </p:cNvPr>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750"/>
              <a:buNone/>
            </a:pPr>
            <a:fld id="{00000000-1234-1234-1234-123412341234}" type="slidenum">
              <a:rPr lang="en-US"/>
              <a:t>6</a:t>
            </a:fld>
            <a:endParaRPr/>
          </a:p>
        </p:txBody>
      </p:sp>
      <p:sp>
        <p:nvSpPr>
          <p:cNvPr id="2" name="Google Shape;490;p52">
            <a:extLst>
              <a:ext uri="{FF2B5EF4-FFF2-40B4-BE49-F238E27FC236}">
                <a16:creationId xmlns:a16="http://schemas.microsoft.com/office/drawing/2014/main" id="{61A5CFFD-E26F-C6D8-C954-F03A51CE01AA}"/>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None/>
            </a:pPr>
            <a:r>
              <a:rPr lang="en-US" sz="3500" b="1" strike="noStrike" cap="none" dirty="0">
                <a:solidFill>
                  <a:srgbClr val="2842A2"/>
                </a:solidFill>
                <a:latin typeface="Arial"/>
                <a:ea typeface="Arial"/>
                <a:cs typeface="Arial"/>
                <a:sym typeface="Arial"/>
              </a:rPr>
              <a:t>Welcome to today’s webinar</a:t>
            </a:r>
            <a:endParaRPr sz="3500" b="1" strike="noStrike" cap="none" dirty="0">
              <a:solidFill>
                <a:srgbClr val="C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BFB9B96A-E5F9-9D03-FBC6-6E7A6FF567BC}"/>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Graphic 52" descr="Social network with solid fill">
            <a:extLst>
              <a:ext uri="{FF2B5EF4-FFF2-40B4-BE49-F238E27FC236}">
                <a16:creationId xmlns:a16="http://schemas.microsoft.com/office/drawing/2014/main" id="{B5704B8A-9193-E6D8-2230-2434BA9540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754" y="3936992"/>
            <a:ext cx="720000" cy="720000"/>
          </a:xfrm>
          <a:prstGeom prst="rect">
            <a:avLst/>
          </a:prstGeom>
        </p:spPr>
      </p:pic>
      <p:pic>
        <p:nvPicPr>
          <p:cNvPr id="8" name="Graphic 23" descr="Classroom with solid fill">
            <a:extLst>
              <a:ext uri="{FF2B5EF4-FFF2-40B4-BE49-F238E27FC236}">
                <a16:creationId xmlns:a16="http://schemas.microsoft.com/office/drawing/2014/main" id="{75721735-BC8C-9A44-6A68-681015D7F9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754" y="1766372"/>
            <a:ext cx="720000" cy="720000"/>
          </a:xfrm>
          <a:prstGeom prst="rect">
            <a:avLst/>
          </a:prstGeom>
        </p:spPr>
      </p:pic>
      <p:pic>
        <p:nvPicPr>
          <p:cNvPr id="17" name="Imagen 16">
            <a:extLst>
              <a:ext uri="{FF2B5EF4-FFF2-40B4-BE49-F238E27FC236}">
                <a16:creationId xmlns:a16="http://schemas.microsoft.com/office/drawing/2014/main" id="{2C8373AC-C519-58E8-62B6-77F7DAB775C5}"/>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498754" y="2900812"/>
            <a:ext cx="612000" cy="612000"/>
          </a:xfrm>
          <a:prstGeom prst="rect">
            <a:avLst/>
          </a:prstGeom>
        </p:spPr>
      </p:pic>
    </p:spTree>
    <p:extLst>
      <p:ext uri="{BB962C8B-B14F-4D97-AF65-F5344CB8AC3E}">
        <p14:creationId xmlns:p14="http://schemas.microsoft.com/office/powerpoint/2010/main" val="399034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7BBE-085C-3983-DB4B-D83169A8B1B8}"/>
              </a:ext>
            </a:extLst>
          </p:cNvPr>
          <p:cNvSpPr>
            <a:spLocks noGrp="1"/>
          </p:cNvSpPr>
          <p:nvPr>
            <p:ph type="title"/>
          </p:nvPr>
        </p:nvSpPr>
        <p:spPr>
          <a:xfrm>
            <a:off x="744826" y="700000"/>
            <a:ext cx="10515600" cy="463864"/>
          </a:xfrm>
        </p:spPr>
        <p:txBody>
          <a:bodyPr>
            <a:normAutofit fontScale="90000"/>
          </a:bodyPr>
          <a:lstStyle/>
          <a:p>
            <a:pPr marL="0" marR="0" lvl="0" indent="0" defTabSz="914400" rtl="0" eaLnBrk="1" fontAlgn="auto" latinLnBrk="0" hangingPunct="1">
              <a:lnSpc>
                <a:spcPct val="85000"/>
              </a:lnSpc>
              <a:spcBef>
                <a:spcPts val="0"/>
              </a:spcBef>
              <a:spcAft>
                <a:spcPts val="0"/>
              </a:spcAft>
              <a:tabLst/>
              <a:defRPr/>
            </a:pPr>
            <a:r>
              <a:rPr kumimoji="0" lang="en-US" sz="3500" b="1" i="0" u="none" strike="noStrike" kern="1200" cap="none" spc="0" normalizeH="0" baseline="0" noProof="0" dirty="0">
                <a:ln>
                  <a:noFill/>
                </a:ln>
                <a:solidFill>
                  <a:srgbClr val="2842A2"/>
                </a:solidFill>
                <a:effectLst/>
                <a:uLnTx/>
                <a:uFillTx/>
                <a:latin typeface="Arial"/>
                <a:ea typeface="Arial"/>
                <a:cs typeface="Arial"/>
                <a:sym typeface="Arial"/>
              </a:rPr>
              <a:t>Speakers</a:t>
            </a:r>
            <a:r>
              <a:rPr kumimoji="0" lang="en-US" sz="3500" b="1" i="0" u="none" strike="noStrike" kern="1200" cap="none" spc="0" normalizeH="0" baseline="0" noProof="0" dirty="0">
                <a:ln>
                  <a:noFill/>
                </a:ln>
                <a:solidFill>
                  <a:srgbClr val="2842A2"/>
                </a:solidFill>
                <a:effectLst/>
                <a:highlight>
                  <a:srgbClr val="FFFF00"/>
                </a:highlight>
                <a:uLnTx/>
                <a:uFillTx/>
                <a:latin typeface="Arial"/>
                <a:ea typeface="Arial"/>
                <a:cs typeface="Arial"/>
                <a:sym typeface="Arial"/>
              </a:rPr>
              <a:t> </a:t>
            </a:r>
            <a:br>
              <a:rPr kumimoji="0" lang="en-US" sz="3500" b="1" i="0" u="none" strike="noStrike" kern="1200" cap="none" spc="0" normalizeH="0" baseline="0" noProof="0" dirty="0">
                <a:ln>
                  <a:noFill/>
                </a:ln>
                <a:solidFill>
                  <a:srgbClr val="C00000"/>
                </a:solidFill>
                <a:effectLst/>
                <a:highlight>
                  <a:srgbClr val="FFFF00"/>
                </a:highlight>
                <a:uLnTx/>
                <a:uFillTx/>
                <a:latin typeface="Arial"/>
                <a:ea typeface="Arial"/>
                <a:cs typeface="Arial"/>
                <a:sym typeface="Arial"/>
              </a:rPr>
            </a:br>
            <a:endParaRPr lang="en-GB" dirty="0"/>
          </a:p>
        </p:txBody>
      </p:sp>
      <p:graphicFrame>
        <p:nvGraphicFramePr>
          <p:cNvPr id="6" name="Diagram 5">
            <a:extLst>
              <a:ext uri="{FF2B5EF4-FFF2-40B4-BE49-F238E27FC236}">
                <a16:creationId xmlns:a16="http://schemas.microsoft.com/office/drawing/2014/main" id="{80191EA2-E256-624A-9F13-D7829FC3FCCC}"/>
              </a:ext>
            </a:extLst>
          </p:cNvPr>
          <p:cNvGraphicFramePr/>
          <p:nvPr>
            <p:extLst>
              <p:ext uri="{D42A27DB-BD31-4B8C-83A1-F6EECF244321}">
                <p14:modId xmlns:p14="http://schemas.microsoft.com/office/powerpoint/2010/main" val="1111689526"/>
              </p:ext>
            </p:extLst>
          </p:nvPr>
        </p:nvGraphicFramePr>
        <p:xfrm>
          <a:off x="1" y="1578542"/>
          <a:ext cx="6737684" cy="493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F5A502C2-D8FF-9C81-EA06-37BDA8CA787B}"/>
              </a:ext>
            </a:extLst>
          </p:cNvPr>
          <p:cNvCxnSpPr/>
          <p:nvPr/>
        </p:nvCxnSpPr>
        <p:spPr>
          <a:xfrm>
            <a:off x="460426" y="1004930"/>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0CEB2A83-0432-6D07-7890-583933B5190E}"/>
              </a:ext>
            </a:extLst>
          </p:cNvPr>
          <p:cNvGraphicFramePr/>
          <p:nvPr>
            <p:extLst>
              <p:ext uri="{D42A27DB-BD31-4B8C-83A1-F6EECF244321}">
                <p14:modId xmlns:p14="http://schemas.microsoft.com/office/powerpoint/2010/main" val="2986535703"/>
              </p:ext>
            </p:extLst>
          </p:nvPr>
        </p:nvGraphicFramePr>
        <p:xfrm>
          <a:off x="5754304" y="1203848"/>
          <a:ext cx="6737684" cy="53120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2851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42A2"/>
        </a:solidFill>
        <a:effectLst/>
      </p:bgPr>
    </p:bg>
    <p:spTree>
      <p:nvGrpSpPr>
        <p:cNvPr id="1" name=""/>
        <p:cNvGrpSpPr/>
        <p:nvPr/>
      </p:nvGrpSpPr>
      <p:grpSpPr>
        <a:xfrm>
          <a:off x="0" y="0"/>
          <a:ext cx="0" cy="0"/>
          <a:chOff x="0" y="0"/>
          <a:chExt cx="0" cy="0"/>
        </a:xfrm>
      </p:grpSpPr>
      <p:sp>
        <p:nvSpPr>
          <p:cNvPr id="3" name="Google Shape;494;p52">
            <a:extLst>
              <a:ext uri="{FF2B5EF4-FFF2-40B4-BE49-F238E27FC236}">
                <a16:creationId xmlns:a16="http://schemas.microsoft.com/office/drawing/2014/main" id="{CC095A89-775B-415D-985B-4DC0DDDD969C}"/>
              </a:ext>
            </a:extLst>
          </p:cNvPr>
          <p:cNvSpPr/>
          <p:nvPr/>
        </p:nvSpPr>
        <p:spPr>
          <a:xfrm>
            <a:off x="0" y="3553905"/>
            <a:ext cx="5610835" cy="1449452"/>
          </a:xfrm>
          <a:prstGeom prst="rect">
            <a:avLst/>
          </a:prstGeom>
          <a:noFill/>
          <a:ln>
            <a:noFill/>
          </a:ln>
        </p:spPr>
        <p:txBody>
          <a:bodyPr spcFirstLastPara="1" wrap="square" lIns="91425" tIns="45700" rIns="91425" bIns="45700" anchor="ctr" anchorCtr="0">
            <a:noAutofit/>
          </a:bodyPr>
          <a:lstStyle/>
          <a:p>
            <a:pPr marL="536575" marR="0" lvl="0" indent="0" algn="l" defTabSz="914400" rtl="0" eaLnBrk="1" fontAlgn="auto" latinLnBrk="0" hangingPunct="1">
              <a:lnSpc>
                <a:spcPct val="100000"/>
              </a:lnSpc>
              <a:spcBef>
                <a:spcPts val="0"/>
              </a:spcBef>
              <a:spcAft>
                <a:spcPts val="1200"/>
              </a:spcAft>
              <a:buClr>
                <a:srgbClr val="000000"/>
              </a:buClr>
              <a:buSzPts val="1539"/>
              <a:buFontTx/>
              <a:buNone/>
              <a:tabLst/>
              <a:defRPr/>
            </a:pPr>
            <a:r>
              <a:rPr kumimoji="0" lang="it-IT" sz="2000" b="1" i="0" u="sng"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rPr>
              <a:t>Expert:</a:t>
            </a:r>
          </a:p>
          <a:p>
            <a:pPr marL="536575" marR="0" lvl="0" indent="0" algn="l" defTabSz="914400" rtl="0" eaLnBrk="1" fontAlgn="auto" latinLnBrk="0" hangingPunct="1">
              <a:lnSpc>
                <a:spcPct val="100000"/>
              </a:lnSpc>
              <a:spcBef>
                <a:spcPts val="0"/>
              </a:spcBef>
              <a:spcAft>
                <a:spcPts val="600"/>
              </a:spcAft>
              <a:buClr>
                <a:srgbClr val="000000"/>
              </a:buClr>
              <a:buSzPts val="1539"/>
              <a:buFont typeface="Arial"/>
              <a:buNone/>
              <a:tabLst/>
              <a:defRPr/>
            </a:pPr>
            <a:r>
              <a:rPr kumimoji="0" lang="it-IT" sz="2000" b="1" i="0" u="none"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rPr>
              <a:t>Kristian Sievers</a:t>
            </a:r>
            <a:endParaRPr kumimoji="0" lang="it-IT" sz="2000" b="0" i="0" u="none" strike="noStrike" kern="1200" cap="none" spc="0" normalizeH="0" baseline="0" noProof="0" dirty="0">
              <a:ln>
                <a:noFill/>
              </a:ln>
              <a:solidFill>
                <a:srgbClr val="FECB3A"/>
              </a:solidFill>
              <a:effectLst/>
              <a:uLnTx/>
              <a:uFillTx/>
              <a:latin typeface="Gadugi" panose="020B0502040204020203" pitchFamily="34" charset="0"/>
              <a:ea typeface="Gadugi" panose="020B0502040204020203" pitchFamily="34" charset="0"/>
              <a:cs typeface="Arial"/>
              <a:sym typeface="Arial"/>
            </a:endParaRPr>
          </a:p>
        </p:txBody>
      </p:sp>
      <p:pic>
        <p:nvPicPr>
          <p:cNvPr id="4" name="Google Shape;455;p1">
            <a:extLst>
              <a:ext uri="{FF2B5EF4-FFF2-40B4-BE49-F238E27FC236}">
                <a16:creationId xmlns:a16="http://schemas.microsoft.com/office/drawing/2014/main" id="{3B7454F5-3A5B-4CCA-A146-7A3A722F5D62}"/>
              </a:ext>
            </a:extLst>
          </p:cNvPr>
          <p:cNvPicPr preferRelativeResize="0">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58873" y="5417580"/>
            <a:ext cx="2160185" cy="1175881"/>
          </a:xfrm>
          <a:prstGeom prst="rect">
            <a:avLst/>
          </a:prstGeom>
          <a:noFill/>
          <a:ln>
            <a:noFill/>
          </a:ln>
        </p:spPr>
      </p:pic>
      <p:sp>
        <p:nvSpPr>
          <p:cNvPr id="5" name="Google Shape;494;p52">
            <a:extLst>
              <a:ext uri="{FF2B5EF4-FFF2-40B4-BE49-F238E27FC236}">
                <a16:creationId xmlns:a16="http://schemas.microsoft.com/office/drawing/2014/main" id="{3031F23E-A30B-4320-AC3B-CDD0B36DE5F4}"/>
              </a:ext>
            </a:extLst>
          </p:cNvPr>
          <p:cNvSpPr/>
          <p:nvPr/>
        </p:nvSpPr>
        <p:spPr>
          <a:xfrm>
            <a:off x="0" y="923279"/>
            <a:ext cx="5610835" cy="2423516"/>
          </a:xfrm>
          <a:prstGeom prst="rect">
            <a:avLst/>
          </a:prstGeom>
          <a:solidFill>
            <a:srgbClr val="FECB3A"/>
          </a:solidFill>
          <a:ln>
            <a:noFill/>
          </a:ln>
        </p:spPr>
        <p:txBody>
          <a:bodyPr spcFirstLastPara="1" wrap="square" lIns="91425" tIns="45700" rIns="91425" bIns="45700" anchor="ctr" anchorCtr="0">
            <a:noAutofit/>
          </a:bodyPr>
          <a:lstStyle/>
          <a:p>
            <a:pPr marL="449263" marR="0" lvl="0" indent="0" algn="l" defTabSz="914400" rtl="0" eaLnBrk="1" fontAlgn="auto" latinLnBrk="0" hangingPunct="1">
              <a:lnSpc>
                <a:spcPct val="100000"/>
              </a:lnSpc>
              <a:spcBef>
                <a:spcPts val="0"/>
              </a:spcBef>
              <a:spcAft>
                <a:spcPts val="1200"/>
              </a:spcAft>
              <a:buClr>
                <a:srgbClr val="000000"/>
              </a:buClr>
              <a:buSzPts val="1539"/>
              <a:buFont typeface="Arial"/>
              <a:buNone/>
              <a:tabLst/>
              <a:defRPr/>
            </a:pPr>
            <a:r>
              <a:rPr kumimoji="0" lang="en-US" sz="3200" b="1" i="0" u="none" strike="noStrike" kern="1200" cap="none" spc="0" normalizeH="0" baseline="0" noProof="0" dirty="0">
                <a:ln>
                  <a:noFill/>
                </a:ln>
                <a:solidFill>
                  <a:srgbClr val="C00000"/>
                </a:solidFill>
                <a:effectLst/>
                <a:uLnTx/>
                <a:uFillTx/>
                <a:latin typeface="Gadugi" panose="020B0502040204020203" pitchFamily="34" charset="0"/>
                <a:ea typeface="Gadugi" panose="020B0502040204020203" pitchFamily="34" charset="0"/>
                <a:cs typeface="Arial"/>
                <a:sym typeface="Arial"/>
              </a:rPr>
              <a:t>Knowledge Transfer in the Toolkit</a:t>
            </a:r>
            <a:endParaRPr kumimoji="0" lang="en-US" sz="2000" b="1" i="0" u="none" strike="noStrike" kern="1200" cap="none" spc="0" normalizeH="0" baseline="0" noProof="0" dirty="0">
              <a:ln>
                <a:noFill/>
              </a:ln>
              <a:solidFill>
                <a:srgbClr val="C00000"/>
              </a:solidFill>
              <a:effectLst/>
              <a:uLnTx/>
              <a:uFillTx/>
              <a:latin typeface="Gadugi" panose="020B0502040204020203" pitchFamily="34" charset="0"/>
              <a:ea typeface="Gadugi" panose="020B0502040204020203" pitchFamily="34" charset="0"/>
              <a:cs typeface="Arial"/>
              <a:sym typeface="Arial"/>
            </a:endParaRPr>
          </a:p>
        </p:txBody>
      </p:sp>
      <p:pic>
        <p:nvPicPr>
          <p:cNvPr id="9" name="Picture 8" descr="A road going through a mountainous region&#10;&#10;Description automatically generated with low confidence">
            <a:extLst>
              <a:ext uri="{FF2B5EF4-FFF2-40B4-BE49-F238E27FC236}">
                <a16:creationId xmlns:a16="http://schemas.microsoft.com/office/drawing/2014/main" id="{3BDC34EC-3009-BDEC-1DFD-B98DAD9464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0834" y="-1"/>
            <a:ext cx="6581166" cy="6858001"/>
          </a:xfrm>
          <a:prstGeom prst="rect">
            <a:avLst/>
          </a:prstGeom>
        </p:spPr>
      </p:pic>
    </p:spTree>
    <p:extLst>
      <p:ext uri="{BB962C8B-B14F-4D97-AF65-F5344CB8AC3E}">
        <p14:creationId xmlns:p14="http://schemas.microsoft.com/office/powerpoint/2010/main" val="356380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0;p52">
            <a:extLst>
              <a:ext uri="{FF2B5EF4-FFF2-40B4-BE49-F238E27FC236}">
                <a16:creationId xmlns:a16="http://schemas.microsoft.com/office/drawing/2014/main" id="{B3F67E6D-7AF0-9A16-1F31-E92EA3F8249E}"/>
              </a:ext>
            </a:extLst>
          </p:cNvPr>
          <p:cNvSpPr txBox="1"/>
          <p:nvPr/>
        </p:nvSpPr>
        <p:spPr>
          <a:xfrm>
            <a:off x="488707" y="265336"/>
            <a:ext cx="11306175" cy="541632"/>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2842A2"/>
                </a:solidFill>
                <a:effectLst/>
                <a:uLnTx/>
                <a:uFillTx/>
                <a:latin typeface="Arial"/>
                <a:ea typeface="Arial"/>
                <a:cs typeface="Arial"/>
                <a:sym typeface="Arial"/>
              </a:rPr>
              <a:t>Pillar 4 Introduction</a:t>
            </a:r>
            <a:endParaRPr kumimoji="0" sz="3500" b="1" i="0" u="none" strike="noStrike" kern="1200" cap="none" spc="0" normalizeH="0" baseline="0" noProof="0" dirty="0">
              <a:ln>
                <a:noFill/>
              </a:ln>
              <a:solidFill>
                <a:srgbClr val="2842A2"/>
              </a:solidFill>
              <a:effectLst/>
              <a:uLnTx/>
              <a:uFillTx/>
              <a:latin typeface="Arial"/>
              <a:ea typeface="Arial"/>
              <a:cs typeface="Arial"/>
              <a:sym typeface="Arial"/>
            </a:endParaRPr>
          </a:p>
        </p:txBody>
      </p:sp>
      <p:sp>
        <p:nvSpPr>
          <p:cNvPr id="94" name="Ovale 24">
            <a:extLst>
              <a:ext uri="{FF2B5EF4-FFF2-40B4-BE49-F238E27FC236}">
                <a16:creationId xmlns:a16="http://schemas.microsoft.com/office/drawing/2014/main" id="{F3B0759F-A9C5-1423-0B44-D90B9A8FA419}"/>
              </a:ext>
            </a:extLst>
          </p:cNvPr>
          <p:cNvSpPr/>
          <p:nvPr/>
        </p:nvSpPr>
        <p:spPr>
          <a:xfrm rot="5400000">
            <a:off x="9888526" y="1037794"/>
            <a:ext cx="1452169" cy="1553065"/>
          </a:xfrm>
          <a:prstGeom prst="ellipse">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e 25">
            <a:extLst>
              <a:ext uri="{FF2B5EF4-FFF2-40B4-BE49-F238E27FC236}">
                <a16:creationId xmlns:a16="http://schemas.microsoft.com/office/drawing/2014/main" id="{6EB4D1FE-7B10-6729-C81D-6FCA9125C13F}"/>
              </a:ext>
            </a:extLst>
          </p:cNvPr>
          <p:cNvSpPr/>
          <p:nvPr/>
        </p:nvSpPr>
        <p:spPr>
          <a:xfrm rot="16200000" flipV="1">
            <a:off x="9888526" y="4646285"/>
            <a:ext cx="1452169" cy="1553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Google Shape;3587;p89">
            <a:extLst>
              <a:ext uri="{FF2B5EF4-FFF2-40B4-BE49-F238E27FC236}">
                <a16:creationId xmlns:a16="http://schemas.microsoft.com/office/drawing/2014/main" id="{63D85A96-4119-B50D-6159-984F23E032EB}"/>
              </a:ext>
            </a:extLst>
          </p:cNvPr>
          <p:cNvSpPr/>
          <p:nvPr/>
        </p:nvSpPr>
        <p:spPr>
          <a:xfrm rot="5400000">
            <a:off x="9917128" y="2600560"/>
            <a:ext cx="1370272" cy="643130"/>
          </a:xfrm>
          <a:prstGeom prst="homePlate">
            <a:avLst>
              <a:gd name="adj" fmla="val 47546"/>
            </a:avLst>
          </a:prstGeom>
          <a:solidFill>
            <a:srgbClr val="2842A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97" name="Google Shape;3587;p89">
            <a:extLst>
              <a:ext uri="{FF2B5EF4-FFF2-40B4-BE49-F238E27FC236}">
                <a16:creationId xmlns:a16="http://schemas.microsoft.com/office/drawing/2014/main" id="{D5EBA4B9-8298-5272-78BA-EDE7C9921E43}"/>
              </a:ext>
            </a:extLst>
          </p:cNvPr>
          <p:cNvSpPr/>
          <p:nvPr/>
        </p:nvSpPr>
        <p:spPr>
          <a:xfrm rot="16200000" flipV="1">
            <a:off x="9992390" y="3890277"/>
            <a:ext cx="1219748" cy="643130"/>
          </a:xfrm>
          <a:prstGeom prst="homePlate">
            <a:avLst>
              <a:gd name="adj" fmla="val 47546"/>
            </a:avLst>
          </a:prstGeom>
          <a:solidFill>
            <a:srgbClr val="FFC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Arial"/>
              <a:ea typeface="Arial"/>
              <a:cs typeface="Arial"/>
              <a:sym typeface="Arial"/>
            </a:endParaRPr>
          </a:p>
        </p:txBody>
      </p:sp>
      <p:grpSp>
        <p:nvGrpSpPr>
          <p:cNvPr id="98" name="Group 97">
            <a:extLst>
              <a:ext uri="{FF2B5EF4-FFF2-40B4-BE49-F238E27FC236}">
                <a16:creationId xmlns:a16="http://schemas.microsoft.com/office/drawing/2014/main" id="{E26487F4-2987-43C7-13CB-3356506BF2C3}"/>
              </a:ext>
            </a:extLst>
          </p:cNvPr>
          <p:cNvGrpSpPr/>
          <p:nvPr/>
        </p:nvGrpSpPr>
        <p:grpSpPr>
          <a:xfrm>
            <a:off x="9953024" y="1272010"/>
            <a:ext cx="1298479" cy="1049393"/>
            <a:chOff x="867110" y="6005635"/>
            <a:chExt cx="1326576" cy="1144674"/>
          </a:xfrm>
        </p:grpSpPr>
        <p:pic>
          <p:nvPicPr>
            <p:cNvPr id="99" name="Graphic 98">
              <a:extLst>
                <a:ext uri="{FF2B5EF4-FFF2-40B4-BE49-F238E27FC236}">
                  <a16:creationId xmlns:a16="http://schemas.microsoft.com/office/drawing/2014/main" id="{88F13B65-89EB-1000-5FC9-3DBB197693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947" y="6005635"/>
              <a:ext cx="1148739" cy="997019"/>
            </a:xfrm>
            <a:prstGeom prst="rect">
              <a:avLst/>
            </a:prstGeom>
          </p:spPr>
        </p:pic>
        <p:pic>
          <p:nvPicPr>
            <p:cNvPr id="100" name="Graphic 99">
              <a:extLst>
                <a:ext uri="{FF2B5EF4-FFF2-40B4-BE49-F238E27FC236}">
                  <a16:creationId xmlns:a16="http://schemas.microsoft.com/office/drawing/2014/main" id="{A60DBFCD-3A4B-7508-805B-0F4D4A1BB2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7110" y="6066593"/>
              <a:ext cx="1257111" cy="1083716"/>
            </a:xfrm>
            <a:prstGeom prst="rect">
              <a:avLst/>
            </a:prstGeom>
          </p:spPr>
        </p:pic>
      </p:grpSp>
      <p:pic>
        <p:nvPicPr>
          <p:cNvPr id="87" name="Graphic 86" descr="Group brainstorm with solid fill">
            <a:extLst>
              <a:ext uri="{FF2B5EF4-FFF2-40B4-BE49-F238E27FC236}">
                <a16:creationId xmlns:a16="http://schemas.microsoft.com/office/drawing/2014/main" id="{2CCBD38A-7279-3958-5FBD-35B08D8754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93066" y="1310476"/>
            <a:ext cx="817156" cy="817156"/>
          </a:xfrm>
          <a:prstGeom prst="rect">
            <a:avLst/>
          </a:prstGeom>
        </p:spPr>
      </p:pic>
      <p:grpSp>
        <p:nvGrpSpPr>
          <p:cNvPr id="101" name="Group 100">
            <a:extLst>
              <a:ext uri="{FF2B5EF4-FFF2-40B4-BE49-F238E27FC236}">
                <a16:creationId xmlns:a16="http://schemas.microsoft.com/office/drawing/2014/main" id="{EC214275-65B8-7865-BDBE-1704259141C1}"/>
              </a:ext>
            </a:extLst>
          </p:cNvPr>
          <p:cNvGrpSpPr/>
          <p:nvPr/>
        </p:nvGrpSpPr>
        <p:grpSpPr>
          <a:xfrm>
            <a:off x="9965370" y="4839134"/>
            <a:ext cx="1298479" cy="1049393"/>
            <a:chOff x="867110" y="6005635"/>
            <a:chExt cx="1326576" cy="1144674"/>
          </a:xfrm>
        </p:grpSpPr>
        <p:pic>
          <p:nvPicPr>
            <p:cNvPr id="102" name="Graphic 101">
              <a:extLst>
                <a:ext uri="{FF2B5EF4-FFF2-40B4-BE49-F238E27FC236}">
                  <a16:creationId xmlns:a16="http://schemas.microsoft.com/office/drawing/2014/main" id="{56F50208-AF9D-6B70-D80E-E03C9452E36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44947" y="6005635"/>
              <a:ext cx="1148739" cy="997019"/>
            </a:xfrm>
            <a:prstGeom prst="rect">
              <a:avLst/>
            </a:prstGeom>
          </p:spPr>
        </p:pic>
        <p:pic>
          <p:nvPicPr>
            <p:cNvPr id="103" name="Graphic 102">
              <a:extLst>
                <a:ext uri="{FF2B5EF4-FFF2-40B4-BE49-F238E27FC236}">
                  <a16:creationId xmlns:a16="http://schemas.microsoft.com/office/drawing/2014/main" id="{E1ECF978-8375-5101-A8EC-6AD632834934}"/>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67110" y="6066593"/>
              <a:ext cx="1257111" cy="1083716"/>
            </a:xfrm>
            <a:prstGeom prst="rect">
              <a:avLst/>
            </a:prstGeom>
          </p:spPr>
        </p:pic>
      </p:grpSp>
      <p:pic>
        <p:nvPicPr>
          <p:cNvPr id="89" name="Picture 88" descr="Icon&#10;&#10;Description automatically generated">
            <a:extLst>
              <a:ext uri="{FF2B5EF4-FFF2-40B4-BE49-F238E27FC236}">
                <a16:creationId xmlns:a16="http://schemas.microsoft.com/office/drawing/2014/main" id="{00A0CAEA-B843-1F6D-2B40-6BCE7A38A375}"/>
              </a:ext>
            </a:extLst>
          </p:cNvPr>
          <p:cNvPicPr>
            <a:picLocks noChangeAspect="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46089" y="4981534"/>
            <a:ext cx="686319" cy="686319"/>
          </a:xfrm>
          <a:prstGeom prst="rect">
            <a:avLst/>
          </a:prstGeom>
          <a:ln>
            <a:noFill/>
          </a:ln>
        </p:spPr>
      </p:pic>
      <p:cxnSp>
        <p:nvCxnSpPr>
          <p:cNvPr id="2" name="Straight Connector 1">
            <a:extLst>
              <a:ext uri="{FF2B5EF4-FFF2-40B4-BE49-F238E27FC236}">
                <a16:creationId xmlns:a16="http://schemas.microsoft.com/office/drawing/2014/main" id="{E260EE59-8267-8F61-4222-412AC161218B}"/>
              </a:ext>
            </a:extLst>
          </p:cNvPr>
          <p:cNvCxnSpPr/>
          <p:nvPr/>
        </p:nvCxnSpPr>
        <p:spPr>
          <a:xfrm>
            <a:off x="460867" y="782938"/>
            <a:ext cx="108000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382980-D38F-B589-0248-C9115574C9E0}"/>
              </a:ext>
            </a:extLst>
          </p:cNvPr>
          <p:cNvSpPr txBox="1"/>
          <p:nvPr/>
        </p:nvSpPr>
        <p:spPr>
          <a:xfrm>
            <a:off x="800857" y="1313659"/>
            <a:ext cx="7490388" cy="4939814"/>
          </a:xfrm>
          <a:prstGeom prst="rect">
            <a:avLst/>
          </a:prstGeom>
          <a:solidFill>
            <a:schemeClr val="accent1">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Knowledge Transfer refers to the </a:t>
            </a:r>
            <a:r>
              <a:rPr kumimoji="0" lang="en-US" sz="20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effective sharing of ideas, knowledge, or experience between people, companies, or organizations.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Pillar 4 </a:t>
            </a:r>
            <a:r>
              <a:rPr lang="en-US" sz="2000" dirty="0">
                <a:solidFill>
                  <a:prstClr val="black"/>
                </a:solidFill>
                <a:latin typeface="Gadugi" panose="020B0502040204020203" pitchFamily="34" charset="0"/>
                <a:ea typeface="Gadugi" panose="020B0502040204020203" pitchFamily="34" charset="0"/>
              </a:rPr>
              <a:t>places emphasis on the importance of </a:t>
            </a:r>
            <a:r>
              <a:rPr lang="en-US" sz="2000" b="1" dirty="0">
                <a:solidFill>
                  <a:prstClr val="black"/>
                </a:solidFill>
                <a:latin typeface="Gadugi" panose="020B0502040204020203" pitchFamily="34" charset="0"/>
                <a:ea typeface="Gadugi" panose="020B0502040204020203" pitchFamily="34" charset="0"/>
              </a:rPr>
              <a:t>real-time data analysis</a:t>
            </a:r>
            <a:r>
              <a:rPr lang="en-US" sz="2000" dirty="0">
                <a:solidFill>
                  <a:prstClr val="black"/>
                </a:solidFill>
                <a:latin typeface="Gadugi" panose="020B0502040204020203" pitchFamily="34" charset="0"/>
                <a:ea typeface="Gadugi" panose="020B0502040204020203" pitchFamily="34" charset="0"/>
              </a:rPr>
              <a:t> in enabling efficient co-decision making among stakeholders. </a:t>
            </a:r>
            <a:endPar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Knowledge Transfer </a:t>
            </a:r>
            <a:r>
              <a:rPr lang="en-US" sz="2000" dirty="0">
                <a:solidFill>
                  <a:prstClr val="black"/>
                </a:solidFill>
                <a:latin typeface="Gadugi" panose="020B0502040204020203" pitchFamily="34" charset="0"/>
                <a:ea typeface="Gadugi" panose="020B0502040204020203" pitchFamily="34" charset="0"/>
              </a:rPr>
              <a:t>for Smart Tourism destinations include components of </a:t>
            </a:r>
            <a:r>
              <a:rPr lang="en-US" sz="2000" b="1" dirty="0">
                <a:solidFill>
                  <a:prstClr val="black"/>
                </a:solidFill>
                <a:latin typeface="Gadugi" panose="020B0502040204020203" pitchFamily="34" charset="0"/>
                <a:ea typeface="Gadugi" panose="020B0502040204020203" pitchFamily="34" charset="0"/>
              </a:rPr>
              <a:t>data management, sharing, and analysis</a:t>
            </a:r>
            <a:r>
              <a:rPr lang="en-US" sz="2000" dirty="0">
                <a:solidFill>
                  <a:prstClr val="black"/>
                </a:solidFill>
                <a:latin typeface="Gadugi" panose="020B0502040204020203" pitchFamily="34" charset="0"/>
                <a:ea typeface="Gadugi" panose="020B0502040204020203"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The use of </a:t>
            </a:r>
            <a:r>
              <a:rPr kumimoji="0" lang="en-US" sz="20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digital techno</a:t>
            </a:r>
            <a:r>
              <a:rPr lang="en-US" sz="2000" b="1" dirty="0" err="1">
                <a:solidFill>
                  <a:prstClr val="black"/>
                </a:solidFill>
                <a:latin typeface="Gadugi" panose="020B0502040204020203" pitchFamily="34" charset="0"/>
                <a:ea typeface="Gadugi" panose="020B0502040204020203" pitchFamily="34" charset="0"/>
              </a:rPr>
              <a:t>logies</a:t>
            </a:r>
            <a:r>
              <a:rPr lang="en-US" sz="2000" b="1" dirty="0">
                <a:solidFill>
                  <a:prstClr val="black"/>
                </a:solidFill>
                <a:latin typeface="Gadugi" panose="020B0502040204020203" pitchFamily="34" charset="0"/>
                <a:ea typeface="Gadugi" panose="020B0502040204020203" pitchFamily="34" charset="0"/>
              </a:rPr>
              <a:t> </a:t>
            </a:r>
            <a:r>
              <a:rPr lang="en-US" sz="2000" dirty="0">
                <a:solidFill>
                  <a:prstClr val="black"/>
                </a:solidFill>
                <a:latin typeface="Gadugi" panose="020B0502040204020203" pitchFamily="34" charset="0"/>
                <a:ea typeface="Gadugi" panose="020B0502040204020203" pitchFamily="34" charset="0"/>
              </a:rPr>
              <a:t>is a key aspect of Knowledge Transfer, such as: </a:t>
            </a:r>
          </a:p>
          <a:p>
            <a:pPr marL="742950" lvl="1"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rPr>
              <a:t>Data management platforms</a:t>
            </a:r>
          </a:p>
          <a:p>
            <a:pPr marL="742950" lvl="1" indent="-285750">
              <a:spcAft>
                <a:spcPts val="600"/>
              </a:spcAft>
              <a:buFont typeface="Wingdings" panose="05000000000000000000" pitchFamily="2" charset="2"/>
              <a:buChar char="Ø"/>
              <a:defRPr/>
            </a:pPr>
            <a:r>
              <a:rPr lang="en-US" sz="2000" dirty="0">
                <a:solidFill>
                  <a:prstClr val="black"/>
                </a:solidFill>
                <a:latin typeface="Gadugi" panose="020B0502040204020203" pitchFamily="34" charset="0"/>
                <a:ea typeface="Gadugi" panose="020B0502040204020203" pitchFamily="34" charset="0"/>
              </a:rPr>
              <a:t>Data sharing toolkits</a:t>
            </a:r>
          </a:p>
          <a:p>
            <a:pPr marL="742950" lvl="1" indent="-285750">
              <a:spcAft>
                <a:spcPts val="600"/>
              </a:spcAft>
              <a:buFont typeface="Wingdings" panose="05000000000000000000" pitchFamily="2" charset="2"/>
              <a:buChar char="Ø"/>
              <a:defRPr/>
            </a:pPr>
            <a:r>
              <a:rPr lang="en-US" sz="2000" dirty="0">
                <a:solidFill>
                  <a:prstClr val="black"/>
                </a:solidFill>
                <a:latin typeface="Gadugi" panose="020B0502040204020203" pitchFamily="34" charset="0"/>
                <a:ea typeface="Gadugi" panose="020B0502040204020203" pitchFamily="34" charset="0"/>
              </a:rPr>
              <a:t>Open-source data environments</a:t>
            </a:r>
          </a:p>
          <a:p>
            <a:pPr marL="742950" lvl="1" indent="-285750">
              <a:spcAft>
                <a:spcPts val="600"/>
              </a:spcAft>
              <a:buFont typeface="Wingdings" panose="05000000000000000000" pitchFamily="2" charset="2"/>
              <a:buChar char="Ø"/>
              <a:defRPr/>
            </a:pPr>
            <a:endParaRPr kumimoji="0" lang="en-US"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mn-cs"/>
            </a:endParaRPr>
          </a:p>
        </p:txBody>
      </p:sp>
      <p:grpSp>
        <p:nvGrpSpPr>
          <p:cNvPr id="73" name="Group 72">
            <a:extLst>
              <a:ext uri="{FF2B5EF4-FFF2-40B4-BE49-F238E27FC236}">
                <a16:creationId xmlns:a16="http://schemas.microsoft.com/office/drawing/2014/main" id="{B7917933-F970-3DDF-EE78-85D3E258A255}"/>
              </a:ext>
            </a:extLst>
          </p:cNvPr>
          <p:cNvGrpSpPr/>
          <p:nvPr/>
        </p:nvGrpSpPr>
        <p:grpSpPr>
          <a:xfrm rot="5400000">
            <a:off x="7659430" y="3541568"/>
            <a:ext cx="3013641" cy="185768"/>
            <a:chOff x="1298130" y="4850174"/>
            <a:chExt cx="3013641" cy="185768"/>
          </a:xfrm>
        </p:grpSpPr>
        <p:sp>
          <p:nvSpPr>
            <p:cNvPr id="51" name="Isosceles Triangle 50">
              <a:extLst>
                <a:ext uri="{FF2B5EF4-FFF2-40B4-BE49-F238E27FC236}">
                  <a16:creationId xmlns:a16="http://schemas.microsoft.com/office/drawing/2014/main" id="{025E3EC4-8DEB-533E-4BB8-A2CC8A25F74F}"/>
                </a:ext>
              </a:extLst>
            </p:cNvPr>
            <p:cNvSpPr>
              <a:spLocks noChangeAspect="1"/>
            </p:cNvSpPr>
            <p:nvPr/>
          </p:nvSpPr>
          <p:spPr>
            <a:xfrm rot="12597111" flipH="1">
              <a:off x="1922328"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9CD97165-6076-DB65-C554-88DFD8B92A7E}"/>
                </a:ext>
              </a:extLst>
            </p:cNvPr>
            <p:cNvSpPr>
              <a:spLocks noChangeAspect="1"/>
            </p:cNvSpPr>
            <p:nvPr/>
          </p:nvSpPr>
          <p:spPr>
            <a:xfrm rot="12597111" flipH="1">
              <a:off x="2234427"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58FADBF-E8AF-113D-867A-01D4D9A4C64C}"/>
                </a:ext>
              </a:extLst>
            </p:cNvPr>
            <p:cNvSpPr>
              <a:spLocks noChangeAspect="1"/>
            </p:cNvSpPr>
            <p:nvPr/>
          </p:nvSpPr>
          <p:spPr>
            <a:xfrm rot="12597111" flipH="1">
              <a:off x="2546526"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AC5645B2-E127-5F90-B9F7-6D3748D6A875}"/>
                </a:ext>
              </a:extLst>
            </p:cNvPr>
            <p:cNvSpPr>
              <a:spLocks noChangeAspect="1"/>
            </p:cNvSpPr>
            <p:nvPr/>
          </p:nvSpPr>
          <p:spPr>
            <a:xfrm rot="12597111" flipH="1">
              <a:off x="2858625"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D271E64D-73F1-0196-47C5-0029DEAAEE2A}"/>
                </a:ext>
              </a:extLst>
            </p:cNvPr>
            <p:cNvSpPr>
              <a:spLocks noChangeAspect="1"/>
            </p:cNvSpPr>
            <p:nvPr/>
          </p:nvSpPr>
          <p:spPr>
            <a:xfrm rot="12597111" flipH="1">
              <a:off x="3170724"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Isosceles Triangle 55">
              <a:extLst>
                <a:ext uri="{FF2B5EF4-FFF2-40B4-BE49-F238E27FC236}">
                  <a16:creationId xmlns:a16="http://schemas.microsoft.com/office/drawing/2014/main" id="{2E02A648-CF7D-9B0F-D88B-7A1D7360DBC7}"/>
                </a:ext>
              </a:extLst>
            </p:cNvPr>
            <p:cNvSpPr>
              <a:spLocks noChangeAspect="1"/>
            </p:cNvSpPr>
            <p:nvPr/>
          </p:nvSpPr>
          <p:spPr>
            <a:xfrm rot="12597111" flipH="1">
              <a:off x="3482823"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FB59C837-18C0-413D-5A3D-C84A5D23922D}"/>
                </a:ext>
              </a:extLst>
            </p:cNvPr>
            <p:cNvSpPr>
              <a:spLocks noChangeAspect="1"/>
            </p:cNvSpPr>
            <p:nvPr/>
          </p:nvSpPr>
          <p:spPr>
            <a:xfrm rot="12597111" flipH="1">
              <a:off x="3794922"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0FA582-1DA1-EFDA-A102-71B31FF405A4}"/>
                </a:ext>
              </a:extLst>
            </p:cNvPr>
            <p:cNvSpPr>
              <a:spLocks noChangeAspect="1"/>
            </p:cNvSpPr>
            <p:nvPr/>
          </p:nvSpPr>
          <p:spPr>
            <a:xfrm rot="12597111" flipH="1">
              <a:off x="4107021"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Isosceles Triangle 58">
              <a:extLst>
                <a:ext uri="{FF2B5EF4-FFF2-40B4-BE49-F238E27FC236}">
                  <a16:creationId xmlns:a16="http://schemas.microsoft.com/office/drawing/2014/main" id="{6642C303-44E7-B347-D91D-79EF3D1EA0AB}"/>
                </a:ext>
              </a:extLst>
            </p:cNvPr>
            <p:cNvSpPr>
              <a:spLocks noChangeAspect="1"/>
            </p:cNvSpPr>
            <p:nvPr/>
          </p:nvSpPr>
          <p:spPr>
            <a:xfrm rot="12597111" flipH="1">
              <a:off x="1298131" y="4852099"/>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a:extLst>
                <a:ext uri="{FF2B5EF4-FFF2-40B4-BE49-F238E27FC236}">
                  <a16:creationId xmlns:a16="http://schemas.microsoft.com/office/drawing/2014/main" id="{CE5AAC0B-0FF8-790B-F18C-0B41C831B6AF}"/>
                </a:ext>
              </a:extLst>
            </p:cNvPr>
            <p:cNvSpPr>
              <a:spLocks noChangeAspect="1"/>
            </p:cNvSpPr>
            <p:nvPr/>
          </p:nvSpPr>
          <p:spPr>
            <a:xfrm rot="12597111" flipH="1">
              <a:off x="1610230" y="4852099"/>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sosceles Triangle 60">
              <a:extLst>
                <a:ext uri="{FF2B5EF4-FFF2-40B4-BE49-F238E27FC236}">
                  <a16:creationId xmlns:a16="http://schemas.microsoft.com/office/drawing/2014/main" id="{F823633B-6241-C400-D1D1-C9214E55D699}"/>
                </a:ext>
              </a:extLst>
            </p:cNvPr>
            <p:cNvSpPr>
              <a:spLocks noChangeAspect="1"/>
            </p:cNvSpPr>
            <p:nvPr/>
          </p:nvSpPr>
          <p:spPr>
            <a:xfrm rot="12597111" flipH="1">
              <a:off x="1298131"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Isosceles Triangle 61">
              <a:extLst>
                <a:ext uri="{FF2B5EF4-FFF2-40B4-BE49-F238E27FC236}">
                  <a16:creationId xmlns:a16="http://schemas.microsoft.com/office/drawing/2014/main" id="{861E8239-B6E8-D909-19BA-3048EEA85BFF}"/>
                </a:ext>
              </a:extLst>
            </p:cNvPr>
            <p:cNvSpPr>
              <a:spLocks noChangeAspect="1"/>
            </p:cNvSpPr>
            <p:nvPr/>
          </p:nvSpPr>
          <p:spPr>
            <a:xfrm rot="12597111" flipH="1">
              <a:off x="1610230"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Isosceles Triangle 62">
              <a:extLst>
                <a:ext uri="{FF2B5EF4-FFF2-40B4-BE49-F238E27FC236}">
                  <a16:creationId xmlns:a16="http://schemas.microsoft.com/office/drawing/2014/main" id="{CDFA6EF4-CBCB-F92E-E44D-1A2EF76326A4}"/>
                </a:ext>
              </a:extLst>
            </p:cNvPr>
            <p:cNvSpPr>
              <a:spLocks noChangeAspect="1"/>
            </p:cNvSpPr>
            <p:nvPr/>
          </p:nvSpPr>
          <p:spPr>
            <a:xfrm rot="12597111" flipH="1">
              <a:off x="1922327"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Isosceles Triangle 63">
              <a:extLst>
                <a:ext uri="{FF2B5EF4-FFF2-40B4-BE49-F238E27FC236}">
                  <a16:creationId xmlns:a16="http://schemas.microsoft.com/office/drawing/2014/main" id="{B1936EF7-2D45-0C1B-8197-3B5EF4D4734F}"/>
                </a:ext>
              </a:extLst>
            </p:cNvPr>
            <p:cNvSpPr>
              <a:spLocks noChangeAspect="1"/>
            </p:cNvSpPr>
            <p:nvPr/>
          </p:nvSpPr>
          <p:spPr>
            <a:xfrm rot="12597111" flipH="1">
              <a:off x="2234426"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Isosceles Triangle 64">
              <a:extLst>
                <a:ext uri="{FF2B5EF4-FFF2-40B4-BE49-F238E27FC236}">
                  <a16:creationId xmlns:a16="http://schemas.microsoft.com/office/drawing/2014/main" id="{D426BA18-2E0F-A83C-E0DD-F927DF5E605B}"/>
                </a:ext>
              </a:extLst>
            </p:cNvPr>
            <p:cNvSpPr>
              <a:spLocks noChangeAspect="1"/>
            </p:cNvSpPr>
            <p:nvPr/>
          </p:nvSpPr>
          <p:spPr>
            <a:xfrm rot="12597111" flipH="1">
              <a:off x="2546525"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Isosceles Triangle 65">
              <a:extLst>
                <a:ext uri="{FF2B5EF4-FFF2-40B4-BE49-F238E27FC236}">
                  <a16:creationId xmlns:a16="http://schemas.microsoft.com/office/drawing/2014/main" id="{B821458B-C316-A389-DFFF-82A0FA9EDB7C}"/>
                </a:ext>
              </a:extLst>
            </p:cNvPr>
            <p:cNvSpPr>
              <a:spLocks noChangeAspect="1"/>
            </p:cNvSpPr>
            <p:nvPr/>
          </p:nvSpPr>
          <p:spPr>
            <a:xfrm rot="12597111" flipH="1">
              <a:off x="2858624"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Isosceles Triangle 66">
              <a:extLst>
                <a:ext uri="{FF2B5EF4-FFF2-40B4-BE49-F238E27FC236}">
                  <a16:creationId xmlns:a16="http://schemas.microsoft.com/office/drawing/2014/main" id="{86E58DB8-C843-9535-2954-8636AEF835FA}"/>
                </a:ext>
              </a:extLst>
            </p:cNvPr>
            <p:cNvSpPr>
              <a:spLocks noChangeAspect="1"/>
            </p:cNvSpPr>
            <p:nvPr/>
          </p:nvSpPr>
          <p:spPr>
            <a:xfrm rot="12597111" flipH="1">
              <a:off x="3170723" y="4850174"/>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5516F99B-FD67-E190-3529-1022D8AB8E45}"/>
                </a:ext>
              </a:extLst>
            </p:cNvPr>
            <p:cNvSpPr>
              <a:spLocks noChangeAspect="1"/>
            </p:cNvSpPr>
            <p:nvPr/>
          </p:nvSpPr>
          <p:spPr>
            <a:xfrm rot="12597111" flipH="1">
              <a:off x="3482822" y="4850174"/>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624528A4-EB8C-4EF9-0052-50CA66D70123}"/>
                </a:ext>
              </a:extLst>
            </p:cNvPr>
            <p:cNvSpPr>
              <a:spLocks noChangeAspect="1"/>
            </p:cNvSpPr>
            <p:nvPr/>
          </p:nvSpPr>
          <p:spPr>
            <a:xfrm rot="12597111" flipH="1">
              <a:off x="3794921" y="4861156"/>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E9689CF6-76C6-4398-BF97-14B39ABC48A7}"/>
                </a:ext>
              </a:extLst>
            </p:cNvPr>
            <p:cNvSpPr>
              <a:spLocks noChangeAspect="1"/>
            </p:cNvSpPr>
            <p:nvPr/>
          </p:nvSpPr>
          <p:spPr>
            <a:xfrm rot="12597111" flipH="1">
              <a:off x="4107020" y="4861156"/>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8CCA2E60-C26C-7DAB-F5BF-4A659E56927C}"/>
                </a:ext>
              </a:extLst>
            </p:cNvPr>
            <p:cNvSpPr>
              <a:spLocks noChangeAspect="1"/>
            </p:cNvSpPr>
            <p:nvPr/>
          </p:nvSpPr>
          <p:spPr>
            <a:xfrm rot="12597111" flipH="1">
              <a:off x="1298130" y="4850175"/>
              <a:ext cx="204750" cy="174786"/>
            </a:xfrm>
            <a:prstGeom prst="triangle">
              <a:avLst/>
            </a:prstGeom>
            <a:solidFill>
              <a:srgbClr val="2842A2"/>
            </a:solidFill>
            <a:ln>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CD881CCF-4B9A-DE9B-2F0B-22CCB1DDF2FE}"/>
                </a:ext>
              </a:extLst>
            </p:cNvPr>
            <p:cNvSpPr>
              <a:spLocks noChangeAspect="1"/>
            </p:cNvSpPr>
            <p:nvPr/>
          </p:nvSpPr>
          <p:spPr>
            <a:xfrm rot="12597111" flipH="1">
              <a:off x="1610229" y="4850175"/>
              <a:ext cx="204750" cy="174786"/>
            </a:xfrm>
            <a:prstGeom prst="triangle">
              <a:avLst/>
            </a:prstGeom>
            <a:solidFill>
              <a:srgbClr val="FECB3A"/>
            </a:solidFill>
            <a:ln>
              <a:solidFill>
                <a:srgbClr val="FEC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5" descr="Icon&#10;&#10;Description automatically generated">
            <a:extLst>
              <a:ext uri="{FF2B5EF4-FFF2-40B4-BE49-F238E27FC236}">
                <a16:creationId xmlns:a16="http://schemas.microsoft.com/office/drawing/2014/main" id="{20D3D114-C398-5C4D-7F58-2D8DA424AD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67755" y="76819"/>
            <a:ext cx="735538" cy="735538"/>
          </a:xfrm>
          <a:prstGeom prst="rect">
            <a:avLst/>
          </a:prstGeom>
        </p:spPr>
      </p:pic>
    </p:spTree>
    <p:extLst>
      <p:ext uri="{BB962C8B-B14F-4D97-AF65-F5344CB8AC3E}">
        <p14:creationId xmlns:p14="http://schemas.microsoft.com/office/powerpoint/2010/main" val="1834265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2 - Bullet points">
  <a:themeElements>
    <a:clrScheme name="Presentationsmall">
      <a:dk1>
        <a:srgbClr val="FFFFFF"/>
      </a:dk1>
      <a:lt1>
        <a:srgbClr val="007DB9"/>
      </a:lt1>
      <a:dk2>
        <a:srgbClr val="FFFFFF"/>
      </a:dk2>
      <a:lt2>
        <a:srgbClr val="007DB9"/>
      </a:lt2>
      <a:accent1>
        <a:srgbClr val="A4D6F5"/>
      </a:accent1>
      <a:accent2>
        <a:srgbClr val="D8E7B9"/>
      </a:accent2>
      <a:accent3>
        <a:srgbClr val="FFECAD"/>
      </a:accent3>
      <a:accent4>
        <a:srgbClr val="F9BF9F"/>
      </a:accent4>
      <a:accent5>
        <a:srgbClr val="FFECAD"/>
      </a:accent5>
      <a:accent6>
        <a:srgbClr val="F9BF9F"/>
      </a:accent6>
      <a:hlink>
        <a:srgbClr val="FFFFFF"/>
      </a:hlink>
      <a:folHlink>
        <a:srgbClr val="FFFFFF"/>
      </a:folHlink>
    </a:clrScheme>
    <a:fontScheme name="Anpassa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KKO0005_presentationsmall_16_9_2020.pptx" id="{7E9F39D3-7EAF-4A85-9CDB-F3F715D5EF9C}" vid="{1F5790AE-80AE-4C6E-B9D1-EA102E032861}"/>
    </a:ext>
  </a:extLst>
</a:theme>
</file>

<file path=ppt/theme/theme5.xml><?xml version="1.0" encoding="utf-8"?>
<a:theme xmlns:a="http://schemas.openxmlformats.org/drawingml/2006/main" name="1_Tacksida">
  <a:themeElements>
    <a:clrScheme name="GBG &amp; co">
      <a:dk1>
        <a:sysClr val="windowText" lastClr="000000"/>
      </a:dk1>
      <a:lt1>
        <a:sysClr val="window" lastClr="FFFFFF"/>
      </a:lt1>
      <a:dk2>
        <a:srgbClr val="005E8B"/>
      </a:dk2>
      <a:lt2>
        <a:srgbClr val="BFC4CA"/>
      </a:lt2>
      <a:accent1>
        <a:srgbClr val="007DB9"/>
      </a:accent1>
      <a:accent2>
        <a:srgbClr val="95C13D"/>
      </a:accent2>
      <a:accent3>
        <a:srgbClr val="66C1BE"/>
      </a:accent3>
      <a:accent4>
        <a:srgbClr val="00496D"/>
      </a:accent4>
      <a:accent5>
        <a:srgbClr val="738394"/>
      </a:accent5>
      <a:accent6>
        <a:srgbClr val="A0A8B3"/>
      </a:accent6>
      <a:hlink>
        <a:srgbClr val="00496D"/>
      </a:hlink>
      <a:folHlink>
        <a:srgbClr val="00496D"/>
      </a:folHlink>
    </a:clrScheme>
    <a:fontScheme name="GBG &amp;  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2500"/>
          </a:spcBef>
          <a:defRPr sz="2000" dirty="0" err="1" smtClean="0">
            <a:solidFill>
              <a:schemeClr val="tx2"/>
            </a:solidFill>
          </a:defRPr>
        </a:defPPr>
      </a:lstStyle>
    </a:txDef>
  </a:objectDefaults>
  <a:extraClrSchemeLst/>
  <a:extLst>
    <a:ext uri="{05A4C25C-085E-4340-85A3-A5531E510DB2}">
      <thm15:themeFamily xmlns:thm15="http://schemas.microsoft.com/office/thememl/2012/main" name="MALL_bolagspresentation_2022.potx" id="{F642143B-9EE9-47FF-8172-4AE37AEEAAAA}" vid="{13C1791D-4FBF-4C0E-91E4-4D2D65852B18}"/>
    </a:ext>
  </a:extLst>
</a:theme>
</file>

<file path=ppt/theme/theme6.xml><?xml version="1.0" encoding="utf-8"?>
<a:theme xmlns:a="http://schemas.openxmlformats.org/drawingml/2006/main" name="Text och bullets">
  <a:themeElements>
    <a:clrScheme name="GBG &amp; co">
      <a:dk1>
        <a:sysClr val="windowText" lastClr="000000"/>
      </a:dk1>
      <a:lt1>
        <a:sysClr val="window" lastClr="FFFFFF"/>
      </a:lt1>
      <a:dk2>
        <a:srgbClr val="005E8B"/>
      </a:dk2>
      <a:lt2>
        <a:srgbClr val="BFC4CA"/>
      </a:lt2>
      <a:accent1>
        <a:srgbClr val="007DB9"/>
      </a:accent1>
      <a:accent2>
        <a:srgbClr val="95C13D"/>
      </a:accent2>
      <a:accent3>
        <a:srgbClr val="66C1BE"/>
      </a:accent3>
      <a:accent4>
        <a:srgbClr val="00496D"/>
      </a:accent4>
      <a:accent5>
        <a:srgbClr val="738394"/>
      </a:accent5>
      <a:accent6>
        <a:srgbClr val="A0A8B3"/>
      </a:accent6>
      <a:hlink>
        <a:srgbClr val="00496D"/>
      </a:hlink>
      <a:folHlink>
        <a:srgbClr val="00496D"/>
      </a:folHlink>
    </a:clrScheme>
    <a:fontScheme name="GBG &amp;  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2500"/>
          </a:spcBef>
          <a:defRPr sz="2000" dirty="0" err="1" smtClean="0">
            <a:solidFill>
              <a:schemeClr val="tx2"/>
            </a:solidFill>
          </a:defRPr>
        </a:defPPr>
      </a:lstStyle>
    </a:txDef>
  </a:objectDefaults>
  <a:extraClrSchemeLst/>
  <a:extLst>
    <a:ext uri="{05A4C25C-085E-4340-85A3-A5531E510DB2}">
      <thm15:themeFamily xmlns:thm15="http://schemas.microsoft.com/office/thememl/2012/main" name="MALL_bolagspresentation_2022.potx" id="{F642143B-9EE9-47FF-8172-4AE37AEEAAAA}" vid="{358A8113-8EBF-47CE-82E4-730130F77953}"/>
    </a:ext>
  </a:extLst>
</a:theme>
</file>

<file path=ppt/theme/theme7.xml><?xml version="1.0" encoding="utf-8"?>
<a:theme xmlns:a="http://schemas.openxmlformats.org/drawingml/2006/main" name="Kapitelsidor">
  <a:themeElements>
    <a:clrScheme name="GBG &amp; co">
      <a:dk1>
        <a:sysClr val="windowText" lastClr="000000"/>
      </a:dk1>
      <a:lt1>
        <a:sysClr val="window" lastClr="FFFFFF"/>
      </a:lt1>
      <a:dk2>
        <a:srgbClr val="005E8B"/>
      </a:dk2>
      <a:lt2>
        <a:srgbClr val="BFC4CA"/>
      </a:lt2>
      <a:accent1>
        <a:srgbClr val="007DB9"/>
      </a:accent1>
      <a:accent2>
        <a:srgbClr val="95C13D"/>
      </a:accent2>
      <a:accent3>
        <a:srgbClr val="66C1BE"/>
      </a:accent3>
      <a:accent4>
        <a:srgbClr val="00496D"/>
      </a:accent4>
      <a:accent5>
        <a:srgbClr val="738394"/>
      </a:accent5>
      <a:accent6>
        <a:srgbClr val="A0A8B3"/>
      </a:accent6>
      <a:hlink>
        <a:srgbClr val="00496D"/>
      </a:hlink>
      <a:folHlink>
        <a:srgbClr val="00496D"/>
      </a:folHlink>
    </a:clrScheme>
    <a:fontScheme name="GBG &amp;  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2500"/>
          </a:spcBef>
          <a:defRPr sz="2000" dirty="0" err="1" smtClean="0">
            <a:solidFill>
              <a:schemeClr val="tx2"/>
            </a:solidFill>
          </a:defRPr>
        </a:defPPr>
      </a:lstStyle>
    </a:txDef>
  </a:objectDefaults>
  <a:extraClrSchemeLst/>
  <a:extLst>
    <a:ext uri="{05A4C25C-085E-4340-85A3-A5531E510DB2}">
      <thm15:themeFamily xmlns:thm15="http://schemas.microsoft.com/office/thememl/2012/main" name="MALL_bolagspresentation_2022.potx" id="{F642143B-9EE9-47FF-8172-4AE37AEEAAAA}" vid="{D078B3B5-FCCB-41D1-BE3F-A0F92569B71C}"/>
    </a:ext>
  </a:extLst>
</a:theme>
</file>

<file path=ppt/theme/theme8.xml><?xml version="1.0" encoding="utf-8"?>
<a:theme xmlns:a="http://schemas.openxmlformats.org/drawingml/2006/main" name="Bildsidor">
  <a:themeElements>
    <a:clrScheme name="GBG &amp; co">
      <a:dk1>
        <a:sysClr val="windowText" lastClr="000000"/>
      </a:dk1>
      <a:lt1>
        <a:sysClr val="window" lastClr="FFFFFF"/>
      </a:lt1>
      <a:dk2>
        <a:srgbClr val="005E8B"/>
      </a:dk2>
      <a:lt2>
        <a:srgbClr val="BFC4CA"/>
      </a:lt2>
      <a:accent1>
        <a:srgbClr val="007DB9"/>
      </a:accent1>
      <a:accent2>
        <a:srgbClr val="95C13D"/>
      </a:accent2>
      <a:accent3>
        <a:srgbClr val="66C1BE"/>
      </a:accent3>
      <a:accent4>
        <a:srgbClr val="00496D"/>
      </a:accent4>
      <a:accent5>
        <a:srgbClr val="738394"/>
      </a:accent5>
      <a:accent6>
        <a:srgbClr val="A0A8B3"/>
      </a:accent6>
      <a:hlink>
        <a:srgbClr val="00496D"/>
      </a:hlink>
      <a:folHlink>
        <a:srgbClr val="00496D"/>
      </a:folHlink>
    </a:clrScheme>
    <a:fontScheme name="GBG &amp;  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2500"/>
          </a:spcBef>
          <a:defRPr sz="2000" dirty="0" err="1" smtClean="0">
            <a:solidFill>
              <a:schemeClr val="tx2"/>
            </a:solidFill>
          </a:defRPr>
        </a:defPPr>
      </a:lstStyle>
    </a:txDef>
  </a:objectDefaults>
  <a:extraClrSchemeLst/>
  <a:extLst>
    <a:ext uri="{05A4C25C-085E-4340-85A3-A5531E510DB2}">
      <thm15:themeFamily xmlns:thm15="http://schemas.microsoft.com/office/thememl/2012/main" name="MALL_bolagspresentation_2022.potx" id="{F642143B-9EE9-47FF-8172-4AE37AEEAAAA}" vid="{E6F75FC8-5336-45A0-B624-3F94DC0B32AB}"/>
    </a:ext>
  </a:extLst>
</a:theme>
</file>

<file path=ppt/theme/theme9.xml><?xml version="1.0" encoding="utf-8"?>
<a:theme xmlns:a="http://schemas.openxmlformats.org/drawingml/2006/main" name="Tacksida">
  <a:themeElements>
    <a:clrScheme name="GBG &amp; co">
      <a:dk1>
        <a:sysClr val="windowText" lastClr="000000"/>
      </a:dk1>
      <a:lt1>
        <a:sysClr val="window" lastClr="FFFFFF"/>
      </a:lt1>
      <a:dk2>
        <a:srgbClr val="005E8B"/>
      </a:dk2>
      <a:lt2>
        <a:srgbClr val="BFC4CA"/>
      </a:lt2>
      <a:accent1>
        <a:srgbClr val="007DB9"/>
      </a:accent1>
      <a:accent2>
        <a:srgbClr val="95C13D"/>
      </a:accent2>
      <a:accent3>
        <a:srgbClr val="66C1BE"/>
      </a:accent3>
      <a:accent4>
        <a:srgbClr val="00496D"/>
      </a:accent4>
      <a:accent5>
        <a:srgbClr val="738394"/>
      </a:accent5>
      <a:accent6>
        <a:srgbClr val="A0A8B3"/>
      </a:accent6>
      <a:hlink>
        <a:srgbClr val="00496D"/>
      </a:hlink>
      <a:folHlink>
        <a:srgbClr val="00496D"/>
      </a:folHlink>
    </a:clrScheme>
    <a:fontScheme name="GBG &amp;  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2500"/>
          </a:spcBef>
          <a:defRPr sz="2000" dirty="0" err="1" smtClean="0">
            <a:solidFill>
              <a:schemeClr val="tx2"/>
            </a:solidFill>
          </a:defRPr>
        </a:defPPr>
      </a:lstStyle>
    </a:txDef>
  </a:objectDefaults>
  <a:extraClrSchemeLst/>
  <a:extLst>
    <a:ext uri="{05A4C25C-085E-4340-85A3-A5531E510DB2}">
      <thm15:themeFamily xmlns:thm15="http://schemas.microsoft.com/office/thememl/2012/main" name="MALL_bolagspresentation_2022.potx" id="{F642143B-9EE9-47FF-8172-4AE37AEEAAAA}" vid="{7812168A-7872-47FD-8932-3100D4C5BE5B}"/>
    </a:ext>
  </a:extLst>
</a:theme>
</file>

<file path=docProps/app.xml><?xml version="1.0" encoding="utf-8"?>
<Properties xmlns="http://schemas.openxmlformats.org/officeDocument/2006/extended-properties" xmlns:vt="http://schemas.openxmlformats.org/officeDocument/2006/docPropsVTypes">
  <TotalTime>1086</TotalTime>
  <Words>1544</Words>
  <Application>Microsoft Office PowerPoint</Application>
  <PresentationFormat>Widescreen</PresentationFormat>
  <Paragraphs>195</Paragraphs>
  <Slides>23</Slides>
  <Notes>19</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23</vt:i4>
      </vt:variant>
    </vt:vector>
  </HeadingPairs>
  <TitlesOfParts>
    <vt:vector size="38" baseType="lpstr">
      <vt:lpstr>Arial</vt:lpstr>
      <vt:lpstr>Calibri</vt:lpstr>
      <vt:lpstr>Calibri Light</vt:lpstr>
      <vt:lpstr>Gadugi</vt:lpstr>
      <vt:lpstr>Georgia</vt:lpstr>
      <vt:lpstr>Wingdings</vt:lpstr>
      <vt:lpstr>Office Theme</vt:lpstr>
      <vt:lpstr>1_Office Theme</vt:lpstr>
      <vt:lpstr>2_Office Theme</vt:lpstr>
      <vt:lpstr>1_2 - Bullet points</vt:lpstr>
      <vt:lpstr>1_Tacksida</vt:lpstr>
      <vt:lpstr>Text och bullets</vt:lpstr>
      <vt:lpstr>Kapitelsidor</vt:lpstr>
      <vt:lpstr>Bildsidor</vt:lpstr>
      <vt:lpstr>Tacksida</vt:lpstr>
      <vt:lpstr>PowerPoint Presentation</vt:lpstr>
      <vt:lpstr>PowerPoint Presentation</vt:lpstr>
      <vt:lpstr>PowerPoint Presentation</vt:lpstr>
      <vt:lpstr>PowerPoint Presentation</vt:lpstr>
      <vt:lpstr>PowerPoint Presentation</vt:lpstr>
      <vt:lpstr>PowerPoint Presentation</vt:lpstr>
      <vt:lpstr>Speakers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Ozturk</dc:creator>
  <cp:lastModifiedBy>isavickaite</cp:lastModifiedBy>
  <cp:revision>12</cp:revision>
  <dcterms:created xsi:type="dcterms:W3CDTF">2023-01-26T10:21:32Z</dcterms:created>
  <dcterms:modified xsi:type="dcterms:W3CDTF">2023-05-09T10:41:15Z</dcterms:modified>
</cp:coreProperties>
</file>